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media/image9.jpg" ContentType="image/jpg"/>
  <Override PartName="/ppt/media/image10.jpg" ContentType="image/jpg"/>
  <Override PartName="/ppt/media/image57.jpg" ContentType="image/jp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57" r:id="rId4"/>
    <p:sldId id="263" r:id="rId5"/>
    <p:sldId id="258" r:id="rId6"/>
    <p:sldId id="260" r:id="rId7"/>
    <p:sldId id="264" r:id="rId8"/>
    <p:sldId id="262" r:id="rId9"/>
    <p:sldId id="275" r:id="rId10"/>
    <p:sldId id="268" r:id="rId11"/>
    <p:sldId id="290" r:id="rId12"/>
    <p:sldId id="267" r:id="rId13"/>
    <p:sldId id="291" r:id="rId14"/>
    <p:sldId id="269" r:id="rId15"/>
    <p:sldId id="292" r:id="rId16"/>
    <p:sldId id="270" r:id="rId17"/>
    <p:sldId id="296" r:id="rId18"/>
    <p:sldId id="271" r:id="rId19"/>
    <p:sldId id="294" r:id="rId20"/>
    <p:sldId id="295" r:id="rId21"/>
    <p:sldId id="293" r:id="rId22"/>
    <p:sldId id="309" r:id="rId23"/>
    <p:sldId id="297" r:id="rId24"/>
    <p:sldId id="298" r:id="rId25"/>
    <p:sldId id="299" r:id="rId26"/>
    <p:sldId id="300" r:id="rId27"/>
    <p:sldId id="301" r:id="rId28"/>
    <p:sldId id="302" r:id="rId29"/>
    <p:sldId id="303" r:id="rId30"/>
    <p:sldId id="308" r:id="rId31"/>
    <p:sldId id="306" r:id="rId32"/>
    <p:sldId id="304" r:id="rId33"/>
    <p:sldId id="305" r:id="rId34"/>
    <p:sldId id="307" r:id="rId35"/>
    <p:sldId id="310" r:id="rId36"/>
    <p:sldId id="311" r:id="rId37"/>
    <p:sldId id="312" r:id="rId38"/>
    <p:sldId id="313" r:id="rId39"/>
    <p:sldId id="314" r:id="rId40"/>
    <p:sldId id="317" r:id="rId41"/>
    <p:sldId id="315" r:id="rId42"/>
    <p:sldId id="316" r:id="rId43"/>
    <p:sldId id="318" r:id="rId44"/>
    <p:sldId id="319" r:id="rId45"/>
    <p:sldId id="266" r:id="rId46"/>
    <p:sldId id="261" r:id="rId47"/>
    <p:sldId id="273" r:id="rId48"/>
    <p:sldId id="265" r:id="rId49"/>
  </p:sldIdLst>
  <p:sldSz cx="18288000" cy="10287000"/>
  <p:notesSz cx="18288000" cy="10287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824" autoAdjust="0"/>
    <p:restoredTop sz="94660"/>
  </p:normalViewPr>
  <p:slideViewPr>
    <p:cSldViewPr>
      <p:cViewPr>
        <p:scale>
          <a:sx n="50" d="100"/>
          <a:sy n="50" d="100"/>
        </p:scale>
        <p:origin x="-494" y="-18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6/5/2020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750" b="0" i="0">
                <a:solidFill>
                  <a:srgbClr val="2F2F2F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6/5/2020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750" b="0" i="0">
                <a:solidFill>
                  <a:srgbClr val="2F2F2F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6/5/2020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750" b="0" i="0">
                <a:solidFill>
                  <a:srgbClr val="2F2F2F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6/5/2020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2152461" y="1634172"/>
            <a:ext cx="1317625" cy="1073150"/>
          </a:xfrm>
          <a:custGeom>
            <a:avLst/>
            <a:gdLst/>
            <a:ahLst/>
            <a:cxnLst/>
            <a:rect l="l" t="t" r="r" b="b"/>
            <a:pathLst>
              <a:path w="1317625" h="1073150">
                <a:moveTo>
                  <a:pt x="1180118" y="747170"/>
                </a:moveTo>
                <a:lnTo>
                  <a:pt x="1050762" y="876526"/>
                </a:lnTo>
                <a:lnTo>
                  <a:pt x="1005404" y="911799"/>
                </a:lnTo>
                <a:lnTo>
                  <a:pt x="956359" y="946222"/>
                </a:lnTo>
                <a:lnTo>
                  <a:pt x="924065" y="967266"/>
                </a:lnTo>
                <a:lnTo>
                  <a:pt x="879491" y="993104"/>
                </a:lnTo>
                <a:lnTo>
                  <a:pt x="833850" y="1015415"/>
                </a:lnTo>
                <a:lnTo>
                  <a:pt x="787275" y="1034157"/>
                </a:lnTo>
                <a:lnTo>
                  <a:pt x="739898" y="1049291"/>
                </a:lnTo>
                <a:lnTo>
                  <a:pt x="691853" y="1060776"/>
                </a:lnTo>
                <a:lnTo>
                  <a:pt x="643273" y="1068572"/>
                </a:lnTo>
                <a:lnTo>
                  <a:pt x="594290" y="1072638"/>
                </a:lnTo>
                <a:lnTo>
                  <a:pt x="545037" y="1072934"/>
                </a:lnTo>
                <a:lnTo>
                  <a:pt x="495648" y="1069419"/>
                </a:lnTo>
                <a:lnTo>
                  <a:pt x="445322" y="1061899"/>
                </a:lnTo>
                <a:lnTo>
                  <a:pt x="396218" y="1050577"/>
                </a:lnTo>
                <a:lnTo>
                  <a:pt x="348609" y="1035568"/>
                </a:lnTo>
                <a:lnTo>
                  <a:pt x="302767" y="1016988"/>
                </a:lnTo>
                <a:lnTo>
                  <a:pt x="258963" y="994953"/>
                </a:lnTo>
                <a:lnTo>
                  <a:pt x="217469" y="969577"/>
                </a:lnTo>
                <a:lnTo>
                  <a:pt x="178556" y="940977"/>
                </a:lnTo>
                <a:lnTo>
                  <a:pt x="142498" y="909267"/>
                </a:lnTo>
                <a:lnTo>
                  <a:pt x="108713" y="873671"/>
                </a:lnTo>
                <a:lnTo>
                  <a:pt x="79424" y="836159"/>
                </a:lnTo>
                <a:lnTo>
                  <a:pt x="54665" y="796957"/>
                </a:lnTo>
                <a:lnTo>
                  <a:pt x="34469" y="756291"/>
                </a:lnTo>
                <a:lnTo>
                  <a:pt x="18871" y="714386"/>
                </a:lnTo>
                <a:lnTo>
                  <a:pt x="7904" y="671468"/>
                </a:lnTo>
                <a:lnTo>
                  <a:pt x="1603" y="627762"/>
                </a:lnTo>
                <a:lnTo>
                  <a:pt x="0" y="583494"/>
                </a:lnTo>
                <a:lnTo>
                  <a:pt x="3129" y="538889"/>
                </a:lnTo>
                <a:lnTo>
                  <a:pt x="11025" y="494172"/>
                </a:lnTo>
                <a:lnTo>
                  <a:pt x="23721" y="449569"/>
                </a:lnTo>
                <a:lnTo>
                  <a:pt x="41251" y="405305"/>
                </a:lnTo>
                <a:lnTo>
                  <a:pt x="63648" y="361607"/>
                </a:lnTo>
                <a:lnTo>
                  <a:pt x="95500" y="337050"/>
                </a:lnTo>
                <a:lnTo>
                  <a:pt x="115585" y="335478"/>
                </a:lnTo>
                <a:lnTo>
                  <a:pt x="135283" y="342006"/>
                </a:lnTo>
                <a:lnTo>
                  <a:pt x="159900" y="373904"/>
                </a:lnTo>
                <a:lnTo>
                  <a:pt x="155021" y="413678"/>
                </a:lnTo>
                <a:lnTo>
                  <a:pt x="133159" y="457757"/>
                </a:lnTo>
                <a:lnTo>
                  <a:pt x="117615" y="502172"/>
                </a:lnTo>
                <a:lnTo>
                  <a:pt x="108343" y="546617"/>
                </a:lnTo>
                <a:lnTo>
                  <a:pt x="105297" y="590791"/>
                </a:lnTo>
                <a:lnTo>
                  <a:pt x="108428" y="634388"/>
                </a:lnTo>
                <a:lnTo>
                  <a:pt x="117692" y="677107"/>
                </a:lnTo>
                <a:lnTo>
                  <a:pt x="133041" y="718642"/>
                </a:lnTo>
                <a:lnTo>
                  <a:pt x="154428" y="758692"/>
                </a:lnTo>
                <a:lnTo>
                  <a:pt x="181808" y="796951"/>
                </a:lnTo>
                <a:lnTo>
                  <a:pt x="215132" y="833117"/>
                </a:lnTo>
                <a:lnTo>
                  <a:pt x="249189" y="862693"/>
                </a:lnTo>
                <a:lnTo>
                  <a:pt x="286345" y="888935"/>
                </a:lnTo>
                <a:lnTo>
                  <a:pt x="326263" y="911690"/>
                </a:lnTo>
                <a:lnTo>
                  <a:pt x="368604" y="930804"/>
                </a:lnTo>
                <a:lnTo>
                  <a:pt x="413031" y="946123"/>
                </a:lnTo>
                <a:lnTo>
                  <a:pt x="459205" y="957493"/>
                </a:lnTo>
                <a:lnTo>
                  <a:pt x="506788" y="964760"/>
                </a:lnTo>
                <a:lnTo>
                  <a:pt x="553641" y="967789"/>
                </a:lnTo>
                <a:lnTo>
                  <a:pt x="600314" y="966797"/>
                </a:lnTo>
                <a:lnTo>
                  <a:pt x="646661" y="961813"/>
                </a:lnTo>
                <a:lnTo>
                  <a:pt x="692540" y="952863"/>
                </a:lnTo>
                <a:lnTo>
                  <a:pt x="737805" y="939978"/>
                </a:lnTo>
                <a:lnTo>
                  <a:pt x="782314" y="923187"/>
                </a:lnTo>
                <a:lnTo>
                  <a:pt x="825922" y="902517"/>
                </a:lnTo>
                <a:lnTo>
                  <a:pt x="868484" y="877997"/>
                </a:lnTo>
                <a:lnTo>
                  <a:pt x="920125" y="843773"/>
                </a:lnTo>
                <a:lnTo>
                  <a:pt x="967623" y="808639"/>
                </a:lnTo>
                <a:lnTo>
                  <a:pt x="1010964" y="772613"/>
                </a:lnTo>
                <a:lnTo>
                  <a:pt x="1050134" y="735712"/>
                </a:lnTo>
                <a:lnTo>
                  <a:pt x="1309164" y="476681"/>
                </a:lnTo>
                <a:lnTo>
                  <a:pt x="1300204" y="517206"/>
                </a:lnTo>
                <a:lnTo>
                  <a:pt x="1286841" y="560530"/>
                </a:lnTo>
                <a:lnTo>
                  <a:pt x="1269877" y="603040"/>
                </a:lnTo>
                <a:lnTo>
                  <a:pt x="1249319" y="644720"/>
                </a:lnTo>
                <a:lnTo>
                  <a:pt x="1225175" y="685553"/>
                </a:lnTo>
                <a:lnTo>
                  <a:pt x="1197452" y="725521"/>
                </a:lnTo>
                <a:lnTo>
                  <a:pt x="1180118" y="747170"/>
                </a:lnTo>
                <a:close/>
              </a:path>
              <a:path w="1317625" h="1073150">
                <a:moveTo>
                  <a:pt x="1309164" y="476681"/>
                </a:moveTo>
                <a:lnTo>
                  <a:pt x="1050134" y="735712"/>
                </a:lnTo>
                <a:lnTo>
                  <a:pt x="1085117" y="697953"/>
                </a:lnTo>
                <a:lnTo>
                  <a:pt x="1115901" y="659355"/>
                </a:lnTo>
                <a:lnTo>
                  <a:pt x="1142471" y="619934"/>
                </a:lnTo>
                <a:lnTo>
                  <a:pt x="1164813" y="579707"/>
                </a:lnTo>
                <a:lnTo>
                  <a:pt x="1182912" y="538693"/>
                </a:lnTo>
                <a:lnTo>
                  <a:pt x="1196754" y="496909"/>
                </a:lnTo>
                <a:lnTo>
                  <a:pt x="1206325" y="454371"/>
                </a:lnTo>
                <a:lnTo>
                  <a:pt x="1212719" y="379448"/>
                </a:lnTo>
                <a:lnTo>
                  <a:pt x="1207395" y="309946"/>
                </a:lnTo>
                <a:lnTo>
                  <a:pt x="1193680" y="247253"/>
                </a:lnTo>
                <a:lnTo>
                  <a:pt x="1174903" y="192754"/>
                </a:lnTo>
                <a:lnTo>
                  <a:pt x="1154389" y="147836"/>
                </a:lnTo>
                <a:lnTo>
                  <a:pt x="1135467" y="113885"/>
                </a:lnTo>
                <a:lnTo>
                  <a:pt x="1115703" y="84428"/>
                </a:lnTo>
                <a:lnTo>
                  <a:pt x="1106344" y="65781"/>
                </a:lnTo>
                <a:lnTo>
                  <a:pt x="1111202" y="26534"/>
                </a:lnTo>
                <a:lnTo>
                  <a:pt x="1143394" y="1352"/>
                </a:lnTo>
                <a:lnTo>
                  <a:pt x="1163479" y="0"/>
                </a:lnTo>
                <a:lnTo>
                  <a:pt x="1182650" y="6285"/>
                </a:lnTo>
                <a:lnTo>
                  <a:pt x="1216745" y="46078"/>
                </a:lnTo>
                <a:lnTo>
                  <a:pt x="1253066" y="110534"/>
                </a:lnTo>
                <a:lnTo>
                  <a:pt x="1272995" y="155221"/>
                </a:lnTo>
                <a:lnTo>
                  <a:pt x="1291424" y="207209"/>
                </a:lnTo>
                <a:lnTo>
                  <a:pt x="1306344" y="265744"/>
                </a:lnTo>
                <a:lnTo>
                  <a:pt x="1315746" y="330072"/>
                </a:lnTo>
                <a:lnTo>
                  <a:pt x="1317621" y="399437"/>
                </a:lnTo>
                <a:lnTo>
                  <a:pt x="1309952" y="473119"/>
                </a:lnTo>
                <a:lnTo>
                  <a:pt x="1309164" y="476681"/>
                </a:lnTo>
                <a:close/>
              </a:path>
            </a:pathLst>
          </a:custGeom>
          <a:solidFill>
            <a:srgbClr val="73AE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2501944" y="0"/>
            <a:ext cx="974725" cy="1206500"/>
          </a:xfrm>
          <a:custGeom>
            <a:avLst/>
            <a:gdLst/>
            <a:ahLst/>
            <a:cxnLst/>
            <a:rect l="l" t="t" r="r" b="b"/>
            <a:pathLst>
              <a:path w="974725" h="1206500">
                <a:moveTo>
                  <a:pt x="277981" y="0"/>
                </a:moveTo>
                <a:lnTo>
                  <a:pt x="36156" y="53721"/>
                </a:lnTo>
                <a:lnTo>
                  <a:pt x="0" y="0"/>
                </a:lnTo>
                <a:lnTo>
                  <a:pt x="277981" y="0"/>
                </a:lnTo>
                <a:close/>
              </a:path>
              <a:path w="974725" h="1206500">
                <a:moveTo>
                  <a:pt x="974331" y="1167349"/>
                </a:moveTo>
                <a:lnTo>
                  <a:pt x="915711" y="1206281"/>
                </a:lnTo>
                <a:lnTo>
                  <a:pt x="568014" y="135717"/>
                </a:lnTo>
                <a:lnTo>
                  <a:pt x="545664" y="82190"/>
                </a:lnTo>
                <a:lnTo>
                  <a:pt x="521567" y="40090"/>
                </a:lnTo>
                <a:lnTo>
                  <a:pt x="494053" y="9144"/>
                </a:lnTo>
                <a:lnTo>
                  <a:pt x="479192" y="0"/>
                </a:lnTo>
                <a:lnTo>
                  <a:pt x="583531" y="0"/>
                </a:lnTo>
                <a:lnTo>
                  <a:pt x="593822" y="13972"/>
                </a:lnTo>
                <a:lnTo>
                  <a:pt x="612897" y="56379"/>
                </a:lnTo>
                <a:lnTo>
                  <a:pt x="974331" y="1167349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k object 18"/>
          <p:cNvSpPr/>
          <p:nvPr/>
        </p:nvSpPr>
        <p:spPr>
          <a:xfrm>
            <a:off x="1825817" y="233840"/>
            <a:ext cx="981710" cy="1378585"/>
          </a:xfrm>
          <a:custGeom>
            <a:avLst/>
            <a:gdLst/>
            <a:ahLst/>
            <a:cxnLst/>
            <a:rect l="l" t="t" r="r" b="b"/>
            <a:pathLst>
              <a:path w="981710" h="1378585">
                <a:moveTo>
                  <a:pt x="981379" y="1339608"/>
                </a:moveTo>
                <a:lnTo>
                  <a:pt x="923110" y="1378189"/>
                </a:lnTo>
                <a:lnTo>
                  <a:pt x="69895" y="590243"/>
                </a:lnTo>
                <a:lnTo>
                  <a:pt x="39023" y="554918"/>
                </a:lnTo>
                <a:lnTo>
                  <a:pt x="17000" y="515049"/>
                </a:lnTo>
                <a:lnTo>
                  <a:pt x="3951" y="472147"/>
                </a:lnTo>
                <a:lnTo>
                  <a:pt x="0" y="427724"/>
                </a:lnTo>
                <a:lnTo>
                  <a:pt x="5271" y="383292"/>
                </a:lnTo>
                <a:lnTo>
                  <a:pt x="19889" y="340361"/>
                </a:lnTo>
                <a:lnTo>
                  <a:pt x="43978" y="300444"/>
                </a:lnTo>
                <a:lnTo>
                  <a:pt x="272700" y="0"/>
                </a:lnTo>
                <a:lnTo>
                  <a:pt x="310694" y="61854"/>
                </a:lnTo>
                <a:lnTo>
                  <a:pt x="135293" y="292804"/>
                </a:lnTo>
                <a:lnTo>
                  <a:pt x="101203" y="340729"/>
                </a:lnTo>
                <a:lnTo>
                  <a:pt x="80435" y="383869"/>
                </a:lnTo>
                <a:lnTo>
                  <a:pt x="72554" y="423790"/>
                </a:lnTo>
                <a:lnTo>
                  <a:pt x="77126" y="462057"/>
                </a:lnTo>
                <a:lnTo>
                  <a:pt x="93716" y="500237"/>
                </a:lnTo>
                <a:lnTo>
                  <a:pt x="121889" y="539897"/>
                </a:lnTo>
                <a:lnTo>
                  <a:pt x="161210" y="582603"/>
                </a:lnTo>
                <a:lnTo>
                  <a:pt x="981379" y="1339608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k object 19"/>
          <p:cNvSpPr/>
          <p:nvPr/>
        </p:nvSpPr>
        <p:spPr>
          <a:xfrm>
            <a:off x="2134727" y="1788070"/>
            <a:ext cx="335280" cy="335280"/>
          </a:xfrm>
          <a:custGeom>
            <a:avLst/>
            <a:gdLst/>
            <a:ahLst/>
            <a:cxnLst/>
            <a:rect l="l" t="t" r="r" b="b"/>
            <a:pathLst>
              <a:path w="335280" h="335280">
                <a:moveTo>
                  <a:pt x="285879" y="285879"/>
                </a:moveTo>
                <a:lnTo>
                  <a:pt x="253587" y="311068"/>
                </a:lnTo>
                <a:lnTo>
                  <a:pt x="216144" y="327636"/>
                </a:lnTo>
                <a:lnTo>
                  <a:pt x="175781" y="334603"/>
                </a:lnTo>
                <a:lnTo>
                  <a:pt x="167557" y="334796"/>
                </a:lnTo>
                <a:lnTo>
                  <a:pt x="159333" y="334587"/>
                </a:lnTo>
                <a:lnTo>
                  <a:pt x="118957" y="327543"/>
                </a:lnTo>
                <a:lnTo>
                  <a:pt x="81483" y="310904"/>
                </a:lnTo>
                <a:lnTo>
                  <a:pt x="49142" y="285653"/>
                </a:lnTo>
                <a:lnTo>
                  <a:pt x="23891" y="253312"/>
                </a:lnTo>
                <a:lnTo>
                  <a:pt x="7252" y="215838"/>
                </a:lnTo>
                <a:lnTo>
                  <a:pt x="208" y="175462"/>
                </a:lnTo>
                <a:lnTo>
                  <a:pt x="0" y="167238"/>
                </a:lnTo>
                <a:lnTo>
                  <a:pt x="193" y="159014"/>
                </a:lnTo>
                <a:lnTo>
                  <a:pt x="7159" y="118651"/>
                </a:lnTo>
                <a:lnTo>
                  <a:pt x="23727" y="81209"/>
                </a:lnTo>
                <a:lnTo>
                  <a:pt x="48916" y="48916"/>
                </a:lnTo>
                <a:lnTo>
                  <a:pt x="81209" y="23727"/>
                </a:lnTo>
                <a:lnTo>
                  <a:pt x="118651" y="7159"/>
                </a:lnTo>
                <a:lnTo>
                  <a:pt x="159014" y="193"/>
                </a:lnTo>
                <a:lnTo>
                  <a:pt x="167238" y="0"/>
                </a:lnTo>
                <a:lnTo>
                  <a:pt x="175462" y="208"/>
                </a:lnTo>
                <a:lnTo>
                  <a:pt x="215839" y="7252"/>
                </a:lnTo>
                <a:lnTo>
                  <a:pt x="253313" y="23891"/>
                </a:lnTo>
                <a:lnTo>
                  <a:pt x="285653" y="49142"/>
                </a:lnTo>
                <a:lnTo>
                  <a:pt x="310904" y="81483"/>
                </a:lnTo>
                <a:lnTo>
                  <a:pt x="327543" y="118957"/>
                </a:lnTo>
                <a:lnTo>
                  <a:pt x="334587" y="159333"/>
                </a:lnTo>
                <a:lnTo>
                  <a:pt x="334796" y="167558"/>
                </a:lnTo>
                <a:lnTo>
                  <a:pt x="334603" y="175781"/>
                </a:lnTo>
                <a:lnTo>
                  <a:pt x="327636" y="216144"/>
                </a:lnTo>
                <a:lnTo>
                  <a:pt x="311068" y="253587"/>
                </a:lnTo>
                <a:lnTo>
                  <a:pt x="285879" y="285879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k object 20"/>
          <p:cNvSpPr/>
          <p:nvPr/>
        </p:nvSpPr>
        <p:spPr>
          <a:xfrm>
            <a:off x="2424656" y="0"/>
            <a:ext cx="202680" cy="1919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k object 21"/>
          <p:cNvSpPr/>
          <p:nvPr/>
        </p:nvSpPr>
        <p:spPr>
          <a:xfrm>
            <a:off x="2002665" y="131294"/>
            <a:ext cx="270510" cy="260350"/>
          </a:xfrm>
          <a:custGeom>
            <a:avLst/>
            <a:gdLst/>
            <a:ahLst/>
            <a:cxnLst/>
            <a:rect l="l" t="t" r="r" b="b"/>
            <a:pathLst>
              <a:path w="270510" h="260350">
                <a:moveTo>
                  <a:pt x="267397" y="201287"/>
                </a:moveTo>
                <a:lnTo>
                  <a:pt x="261035" y="205968"/>
                </a:lnTo>
                <a:lnTo>
                  <a:pt x="127261" y="257473"/>
                </a:lnTo>
                <a:lnTo>
                  <a:pt x="120590" y="259925"/>
                </a:lnTo>
                <a:lnTo>
                  <a:pt x="112860" y="257811"/>
                </a:lnTo>
                <a:lnTo>
                  <a:pt x="107235" y="252185"/>
                </a:lnTo>
                <a:lnTo>
                  <a:pt x="8443" y="154797"/>
                </a:lnTo>
                <a:lnTo>
                  <a:pt x="2467" y="148820"/>
                </a:lnTo>
                <a:lnTo>
                  <a:pt x="0" y="140037"/>
                </a:lnTo>
                <a:lnTo>
                  <a:pt x="3857" y="133367"/>
                </a:lnTo>
                <a:lnTo>
                  <a:pt x="60339" y="17324"/>
                </a:lnTo>
                <a:lnTo>
                  <a:pt x="77664" y="0"/>
                </a:lnTo>
                <a:lnTo>
                  <a:pt x="84708" y="1273"/>
                </a:lnTo>
                <a:lnTo>
                  <a:pt x="92248" y="6302"/>
                </a:lnTo>
                <a:lnTo>
                  <a:pt x="263818" y="177872"/>
                </a:lnTo>
                <a:lnTo>
                  <a:pt x="268918" y="185724"/>
                </a:lnTo>
                <a:lnTo>
                  <a:pt x="270068" y="194035"/>
                </a:lnTo>
                <a:lnTo>
                  <a:pt x="267397" y="201287"/>
                </a:lnTo>
                <a:close/>
              </a:path>
            </a:pathLst>
          </a:custGeom>
          <a:solidFill>
            <a:srgbClr val="2F2F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k object 22"/>
          <p:cNvSpPr/>
          <p:nvPr/>
        </p:nvSpPr>
        <p:spPr>
          <a:xfrm>
            <a:off x="2199470" y="1852776"/>
            <a:ext cx="201794" cy="20186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bk object 23"/>
          <p:cNvSpPr/>
          <p:nvPr/>
        </p:nvSpPr>
        <p:spPr>
          <a:xfrm>
            <a:off x="2716461" y="1098084"/>
            <a:ext cx="807720" cy="686435"/>
          </a:xfrm>
          <a:custGeom>
            <a:avLst/>
            <a:gdLst/>
            <a:ahLst/>
            <a:cxnLst/>
            <a:rect l="l" t="t" r="r" b="b"/>
            <a:pathLst>
              <a:path w="807720" h="686435">
                <a:moveTo>
                  <a:pt x="677900" y="542836"/>
                </a:moveTo>
                <a:lnTo>
                  <a:pt x="646821" y="571279"/>
                </a:lnTo>
                <a:lnTo>
                  <a:pt x="630346" y="584062"/>
                </a:lnTo>
                <a:lnTo>
                  <a:pt x="629996" y="584413"/>
                </a:lnTo>
                <a:lnTo>
                  <a:pt x="577808" y="612582"/>
                </a:lnTo>
                <a:lnTo>
                  <a:pt x="528106" y="636742"/>
                </a:lnTo>
                <a:lnTo>
                  <a:pt x="480494" y="656535"/>
                </a:lnTo>
                <a:lnTo>
                  <a:pt x="434580" y="671605"/>
                </a:lnTo>
                <a:lnTo>
                  <a:pt x="389958" y="681596"/>
                </a:lnTo>
                <a:lnTo>
                  <a:pt x="346269" y="686147"/>
                </a:lnTo>
                <a:lnTo>
                  <a:pt x="303086" y="684907"/>
                </a:lnTo>
                <a:lnTo>
                  <a:pt x="261562" y="678165"/>
                </a:lnTo>
                <a:lnTo>
                  <a:pt x="220556" y="666392"/>
                </a:lnTo>
                <a:lnTo>
                  <a:pt x="179858" y="649500"/>
                </a:lnTo>
                <a:lnTo>
                  <a:pt x="139260" y="627405"/>
                </a:lnTo>
                <a:lnTo>
                  <a:pt x="98552" y="600020"/>
                </a:lnTo>
                <a:lnTo>
                  <a:pt x="57526" y="567258"/>
                </a:lnTo>
                <a:lnTo>
                  <a:pt x="15973" y="529033"/>
                </a:lnTo>
                <a:lnTo>
                  <a:pt x="0" y="491742"/>
                </a:lnTo>
                <a:lnTo>
                  <a:pt x="3520" y="471676"/>
                </a:lnTo>
                <a:lnTo>
                  <a:pt x="14848" y="454218"/>
                </a:lnTo>
                <a:lnTo>
                  <a:pt x="32113" y="442687"/>
                </a:lnTo>
                <a:lnTo>
                  <a:pt x="52152" y="439062"/>
                </a:lnTo>
                <a:lnTo>
                  <a:pt x="72331" y="443208"/>
                </a:lnTo>
                <a:lnTo>
                  <a:pt x="90014" y="454992"/>
                </a:lnTo>
                <a:lnTo>
                  <a:pt x="132806" y="493910"/>
                </a:lnTo>
                <a:lnTo>
                  <a:pt x="174580" y="525723"/>
                </a:lnTo>
                <a:lnTo>
                  <a:pt x="215735" y="550450"/>
                </a:lnTo>
                <a:lnTo>
                  <a:pt x="256669" y="568111"/>
                </a:lnTo>
                <a:lnTo>
                  <a:pt x="297781" y="578724"/>
                </a:lnTo>
                <a:lnTo>
                  <a:pt x="339471" y="582309"/>
                </a:lnTo>
                <a:lnTo>
                  <a:pt x="382138" y="578885"/>
                </a:lnTo>
                <a:lnTo>
                  <a:pt x="426180" y="568472"/>
                </a:lnTo>
                <a:lnTo>
                  <a:pt x="471997" y="551089"/>
                </a:lnTo>
                <a:lnTo>
                  <a:pt x="519988" y="526756"/>
                </a:lnTo>
                <a:lnTo>
                  <a:pt x="570551" y="495492"/>
                </a:lnTo>
                <a:lnTo>
                  <a:pt x="571253" y="494790"/>
                </a:lnTo>
                <a:lnTo>
                  <a:pt x="578173" y="489779"/>
                </a:lnTo>
                <a:lnTo>
                  <a:pt x="592550" y="478023"/>
                </a:lnTo>
                <a:lnTo>
                  <a:pt x="611991" y="459562"/>
                </a:lnTo>
                <a:lnTo>
                  <a:pt x="806393" y="265160"/>
                </a:lnTo>
                <a:lnTo>
                  <a:pt x="804219" y="295980"/>
                </a:lnTo>
                <a:lnTo>
                  <a:pt x="796509" y="338338"/>
                </a:lnTo>
                <a:lnTo>
                  <a:pt x="785275" y="376809"/>
                </a:lnTo>
                <a:lnTo>
                  <a:pt x="755955" y="441578"/>
                </a:lnTo>
                <a:lnTo>
                  <a:pt x="716605" y="499385"/>
                </a:lnTo>
                <a:lnTo>
                  <a:pt x="677900" y="542836"/>
                </a:lnTo>
                <a:close/>
              </a:path>
              <a:path w="807720" h="686435">
                <a:moveTo>
                  <a:pt x="806393" y="265160"/>
                </a:moveTo>
                <a:lnTo>
                  <a:pt x="611991" y="459562"/>
                </a:lnTo>
                <a:lnTo>
                  <a:pt x="634102" y="434435"/>
                </a:lnTo>
                <a:lnTo>
                  <a:pt x="656488" y="402679"/>
                </a:lnTo>
                <a:lnTo>
                  <a:pt x="676756" y="364335"/>
                </a:lnTo>
                <a:lnTo>
                  <a:pt x="692511" y="319441"/>
                </a:lnTo>
                <a:lnTo>
                  <a:pt x="701359" y="268036"/>
                </a:lnTo>
                <a:lnTo>
                  <a:pt x="700907" y="210159"/>
                </a:lnTo>
                <a:lnTo>
                  <a:pt x="688761" y="145849"/>
                </a:lnTo>
                <a:lnTo>
                  <a:pt x="662526" y="75144"/>
                </a:lnTo>
                <a:lnTo>
                  <a:pt x="657518" y="54729"/>
                </a:lnTo>
                <a:lnTo>
                  <a:pt x="660512" y="34617"/>
                </a:lnTo>
                <a:lnTo>
                  <a:pt x="670818" y="17213"/>
                </a:lnTo>
                <a:lnTo>
                  <a:pt x="687748" y="4920"/>
                </a:lnTo>
                <a:lnTo>
                  <a:pt x="707995" y="0"/>
                </a:lnTo>
                <a:lnTo>
                  <a:pt x="727788" y="3114"/>
                </a:lnTo>
                <a:lnTo>
                  <a:pt x="757318" y="30275"/>
                </a:lnTo>
                <a:lnTo>
                  <a:pt x="781194" y="90183"/>
                </a:lnTo>
                <a:lnTo>
                  <a:pt x="796891" y="146834"/>
                </a:lnTo>
                <a:lnTo>
                  <a:pt x="805340" y="200101"/>
                </a:lnTo>
                <a:lnTo>
                  <a:pt x="807473" y="249858"/>
                </a:lnTo>
                <a:lnTo>
                  <a:pt x="806393" y="265160"/>
                </a:lnTo>
                <a:close/>
              </a:path>
            </a:pathLst>
          </a:custGeom>
          <a:solidFill>
            <a:srgbClr val="2F2F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bk object 24"/>
          <p:cNvSpPr/>
          <p:nvPr/>
        </p:nvSpPr>
        <p:spPr>
          <a:xfrm>
            <a:off x="4914163" y="439085"/>
            <a:ext cx="1078865" cy="1362075"/>
          </a:xfrm>
          <a:custGeom>
            <a:avLst/>
            <a:gdLst/>
            <a:ahLst/>
            <a:cxnLst/>
            <a:rect l="l" t="t" r="r" b="b"/>
            <a:pathLst>
              <a:path w="1078864" h="1362075">
                <a:moveTo>
                  <a:pt x="924053" y="961421"/>
                </a:moveTo>
                <a:lnTo>
                  <a:pt x="548913" y="1332614"/>
                </a:lnTo>
                <a:lnTo>
                  <a:pt x="433830" y="1361859"/>
                </a:lnTo>
                <a:lnTo>
                  <a:pt x="312987" y="1293858"/>
                </a:lnTo>
                <a:lnTo>
                  <a:pt x="217595" y="1200406"/>
                </a:lnTo>
                <a:lnTo>
                  <a:pt x="178861" y="1153301"/>
                </a:lnTo>
                <a:lnTo>
                  <a:pt x="153820" y="1116322"/>
                </a:lnTo>
                <a:lnTo>
                  <a:pt x="140667" y="1071578"/>
                </a:lnTo>
                <a:lnTo>
                  <a:pt x="135864" y="1021860"/>
                </a:lnTo>
                <a:lnTo>
                  <a:pt x="135872" y="969962"/>
                </a:lnTo>
                <a:lnTo>
                  <a:pt x="137152" y="918677"/>
                </a:lnTo>
                <a:lnTo>
                  <a:pt x="136166" y="870798"/>
                </a:lnTo>
                <a:lnTo>
                  <a:pt x="128318" y="801065"/>
                </a:lnTo>
                <a:lnTo>
                  <a:pt x="116307" y="741324"/>
                </a:lnTo>
                <a:lnTo>
                  <a:pt x="101136" y="689731"/>
                </a:lnTo>
                <a:lnTo>
                  <a:pt x="83809" y="644445"/>
                </a:lnTo>
                <a:lnTo>
                  <a:pt x="65332" y="603622"/>
                </a:lnTo>
                <a:lnTo>
                  <a:pt x="46708" y="565422"/>
                </a:lnTo>
                <a:lnTo>
                  <a:pt x="28942" y="528001"/>
                </a:lnTo>
                <a:lnTo>
                  <a:pt x="13038" y="489517"/>
                </a:lnTo>
                <a:lnTo>
                  <a:pt x="0" y="448128"/>
                </a:lnTo>
                <a:lnTo>
                  <a:pt x="22311" y="295443"/>
                </a:lnTo>
                <a:lnTo>
                  <a:pt x="121229" y="150584"/>
                </a:lnTo>
                <a:lnTo>
                  <a:pt x="229731" y="42465"/>
                </a:lnTo>
                <a:lnTo>
                  <a:pt x="280793" y="0"/>
                </a:lnTo>
                <a:lnTo>
                  <a:pt x="1078398" y="797605"/>
                </a:lnTo>
                <a:lnTo>
                  <a:pt x="924053" y="961421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bk object 25"/>
          <p:cNvSpPr/>
          <p:nvPr/>
        </p:nvSpPr>
        <p:spPr>
          <a:xfrm>
            <a:off x="5168513" y="0"/>
            <a:ext cx="2066289" cy="1239520"/>
          </a:xfrm>
          <a:custGeom>
            <a:avLst/>
            <a:gdLst/>
            <a:ahLst/>
            <a:cxnLst/>
            <a:rect l="l" t="t" r="r" b="b"/>
            <a:pathLst>
              <a:path w="2066290" h="1239520">
                <a:moveTo>
                  <a:pt x="2066262" y="0"/>
                </a:moveTo>
                <a:lnTo>
                  <a:pt x="826809" y="1239453"/>
                </a:lnTo>
                <a:lnTo>
                  <a:pt x="0" y="412643"/>
                </a:lnTo>
                <a:lnTo>
                  <a:pt x="412643" y="0"/>
                </a:lnTo>
                <a:lnTo>
                  <a:pt x="2066262" y="0"/>
                </a:lnTo>
                <a:close/>
              </a:path>
            </a:pathLst>
          </a:custGeom>
          <a:solidFill>
            <a:srgbClr val="73AE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bk object 26"/>
          <p:cNvSpPr/>
          <p:nvPr/>
        </p:nvSpPr>
        <p:spPr>
          <a:xfrm>
            <a:off x="6727761" y="0"/>
            <a:ext cx="661035" cy="636270"/>
          </a:xfrm>
          <a:custGeom>
            <a:avLst/>
            <a:gdLst/>
            <a:ahLst/>
            <a:cxnLst/>
            <a:rect l="l" t="t" r="r" b="b"/>
            <a:pathLst>
              <a:path w="661034" h="636270">
                <a:moveTo>
                  <a:pt x="563543" y="538616"/>
                </a:moveTo>
                <a:lnTo>
                  <a:pt x="533159" y="565492"/>
                </a:lnTo>
                <a:lnTo>
                  <a:pt x="499727" y="588453"/>
                </a:lnTo>
                <a:lnTo>
                  <a:pt x="463747" y="607156"/>
                </a:lnTo>
                <a:lnTo>
                  <a:pt x="425756" y="621322"/>
                </a:lnTo>
                <a:lnTo>
                  <a:pt x="386328" y="630735"/>
                </a:lnTo>
                <a:lnTo>
                  <a:pt x="346063" y="635254"/>
                </a:lnTo>
                <a:lnTo>
                  <a:pt x="329855" y="635674"/>
                </a:lnTo>
                <a:lnTo>
                  <a:pt x="321747" y="635585"/>
                </a:lnTo>
                <a:lnTo>
                  <a:pt x="281395" y="632164"/>
                </a:lnTo>
                <a:lnTo>
                  <a:pt x="241778" y="623828"/>
                </a:lnTo>
                <a:lnTo>
                  <a:pt x="203488" y="610701"/>
                </a:lnTo>
                <a:lnTo>
                  <a:pt x="167106" y="592982"/>
                </a:lnTo>
                <a:lnTo>
                  <a:pt x="133183" y="570938"/>
                </a:lnTo>
                <a:lnTo>
                  <a:pt x="102224" y="544901"/>
                </a:lnTo>
                <a:lnTo>
                  <a:pt x="74692" y="515257"/>
                </a:lnTo>
                <a:lnTo>
                  <a:pt x="51005" y="482457"/>
                </a:lnTo>
                <a:lnTo>
                  <a:pt x="31521" y="446997"/>
                </a:lnTo>
                <a:lnTo>
                  <a:pt x="16531" y="409407"/>
                </a:lnTo>
                <a:lnTo>
                  <a:pt x="6259" y="370248"/>
                </a:lnTo>
                <a:lnTo>
                  <a:pt x="862" y="330113"/>
                </a:lnTo>
                <a:lnTo>
                  <a:pt x="0" y="305818"/>
                </a:lnTo>
                <a:lnTo>
                  <a:pt x="110" y="297709"/>
                </a:lnTo>
                <a:lnTo>
                  <a:pt x="3640" y="257348"/>
                </a:lnTo>
                <a:lnTo>
                  <a:pt x="12082" y="217709"/>
                </a:lnTo>
                <a:lnTo>
                  <a:pt x="25312" y="179384"/>
                </a:lnTo>
                <a:lnTo>
                  <a:pt x="43130" y="142953"/>
                </a:lnTo>
                <a:lnTo>
                  <a:pt x="65265" y="108970"/>
                </a:lnTo>
                <a:lnTo>
                  <a:pt x="91386" y="77941"/>
                </a:lnTo>
                <a:lnTo>
                  <a:pt x="121104" y="50330"/>
                </a:lnTo>
                <a:lnTo>
                  <a:pt x="153968" y="26554"/>
                </a:lnTo>
                <a:lnTo>
                  <a:pt x="189480" y="6975"/>
                </a:lnTo>
                <a:lnTo>
                  <a:pt x="205273" y="0"/>
                </a:lnTo>
                <a:lnTo>
                  <a:pt x="456996" y="0"/>
                </a:lnTo>
                <a:lnTo>
                  <a:pt x="493493" y="17765"/>
                </a:lnTo>
                <a:lnTo>
                  <a:pt x="527417" y="39808"/>
                </a:lnTo>
                <a:lnTo>
                  <a:pt x="558376" y="65846"/>
                </a:lnTo>
                <a:lnTo>
                  <a:pt x="585908" y="95489"/>
                </a:lnTo>
                <a:lnTo>
                  <a:pt x="609595" y="128290"/>
                </a:lnTo>
                <a:lnTo>
                  <a:pt x="629078" y="163750"/>
                </a:lnTo>
                <a:lnTo>
                  <a:pt x="644068" y="201340"/>
                </a:lnTo>
                <a:lnTo>
                  <a:pt x="654340" y="240499"/>
                </a:lnTo>
                <a:lnTo>
                  <a:pt x="659738" y="280634"/>
                </a:lnTo>
                <a:lnTo>
                  <a:pt x="660600" y="304929"/>
                </a:lnTo>
                <a:lnTo>
                  <a:pt x="660490" y="313037"/>
                </a:lnTo>
                <a:lnTo>
                  <a:pt x="656960" y="353398"/>
                </a:lnTo>
                <a:lnTo>
                  <a:pt x="648518" y="393038"/>
                </a:lnTo>
                <a:lnTo>
                  <a:pt x="635287" y="431363"/>
                </a:lnTo>
                <a:lnTo>
                  <a:pt x="617470" y="467793"/>
                </a:lnTo>
                <a:lnTo>
                  <a:pt x="595335" y="501776"/>
                </a:lnTo>
                <a:lnTo>
                  <a:pt x="569214" y="532805"/>
                </a:lnTo>
                <a:lnTo>
                  <a:pt x="563543" y="538616"/>
                </a:lnTo>
                <a:close/>
              </a:path>
            </a:pathLst>
          </a:custGeom>
          <a:solidFill>
            <a:srgbClr val="2F2F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bk object 27"/>
          <p:cNvSpPr/>
          <p:nvPr/>
        </p:nvSpPr>
        <p:spPr>
          <a:xfrm>
            <a:off x="5686131" y="1015736"/>
            <a:ext cx="661035" cy="661035"/>
          </a:xfrm>
          <a:custGeom>
            <a:avLst/>
            <a:gdLst/>
            <a:ahLst/>
            <a:cxnLst/>
            <a:rect l="l" t="t" r="r" b="b"/>
            <a:pathLst>
              <a:path w="661035" h="661035">
                <a:moveTo>
                  <a:pt x="121361" y="75514"/>
                </a:moveTo>
                <a:lnTo>
                  <a:pt x="75515" y="121361"/>
                </a:lnTo>
                <a:lnTo>
                  <a:pt x="80337" y="114743"/>
                </a:lnTo>
                <a:lnTo>
                  <a:pt x="114743" y="80337"/>
                </a:lnTo>
                <a:lnTo>
                  <a:pt x="121361" y="75514"/>
                </a:lnTo>
                <a:close/>
              </a:path>
              <a:path w="661035" h="661035">
                <a:moveTo>
                  <a:pt x="585641" y="539794"/>
                </a:moveTo>
                <a:lnTo>
                  <a:pt x="539794" y="585641"/>
                </a:lnTo>
                <a:lnTo>
                  <a:pt x="506984" y="609470"/>
                </a:lnTo>
                <a:lnTo>
                  <a:pt x="499605" y="613257"/>
                </a:lnTo>
                <a:lnTo>
                  <a:pt x="493158" y="617908"/>
                </a:lnTo>
                <a:lnTo>
                  <a:pt x="464181" y="632517"/>
                </a:lnTo>
                <a:lnTo>
                  <a:pt x="456156" y="635154"/>
                </a:lnTo>
                <a:lnTo>
                  <a:pt x="449082" y="638635"/>
                </a:lnTo>
                <a:lnTo>
                  <a:pt x="441171" y="641158"/>
                </a:lnTo>
                <a:lnTo>
                  <a:pt x="417806" y="648359"/>
                </a:lnTo>
                <a:lnTo>
                  <a:pt x="402575" y="652814"/>
                </a:lnTo>
                <a:lnTo>
                  <a:pt x="394170" y="654035"/>
                </a:lnTo>
                <a:lnTo>
                  <a:pt x="386741" y="656075"/>
                </a:lnTo>
                <a:lnTo>
                  <a:pt x="346389" y="660507"/>
                </a:lnTo>
                <a:lnTo>
                  <a:pt x="337694" y="660221"/>
                </a:lnTo>
                <a:lnTo>
                  <a:pt x="329993" y="660738"/>
                </a:lnTo>
                <a:lnTo>
                  <a:pt x="321493" y="660258"/>
                </a:lnTo>
                <a:lnTo>
                  <a:pt x="313995" y="660571"/>
                </a:lnTo>
                <a:lnTo>
                  <a:pt x="305704" y="659882"/>
                </a:lnTo>
                <a:lnTo>
                  <a:pt x="265885" y="654800"/>
                </a:lnTo>
                <a:lnTo>
                  <a:pt x="257365" y="652543"/>
                </a:lnTo>
                <a:lnTo>
                  <a:pt x="249865" y="651063"/>
                </a:lnTo>
                <a:lnTo>
                  <a:pt x="241587" y="648564"/>
                </a:lnTo>
                <a:lnTo>
                  <a:pt x="234329" y="646843"/>
                </a:lnTo>
                <a:lnTo>
                  <a:pt x="226296" y="644099"/>
                </a:lnTo>
                <a:lnTo>
                  <a:pt x="218391" y="641227"/>
                </a:lnTo>
                <a:lnTo>
                  <a:pt x="210614" y="638229"/>
                </a:lnTo>
                <a:lnTo>
                  <a:pt x="203861" y="636001"/>
                </a:lnTo>
                <a:lnTo>
                  <a:pt x="167589" y="618391"/>
                </a:lnTo>
                <a:lnTo>
                  <a:pt x="159841" y="613568"/>
                </a:lnTo>
                <a:lnTo>
                  <a:pt x="153127" y="609505"/>
                </a:lnTo>
                <a:lnTo>
                  <a:pt x="120731" y="586223"/>
                </a:lnTo>
                <a:lnTo>
                  <a:pt x="90939" y="558542"/>
                </a:lnTo>
                <a:lnTo>
                  <a:pt x="64663" y="527345"/>
                </a:lnTo>
                <a:lnTo>
                  <a:pt x="55849" y="514606"/>
                </a:lnTo>
                <a:lnTo>
                  <a:pt x="50752" y="507130"/>
                </a:lnTo>
                <a:lnTo>
                  <a:pt x="31799" y="472201"/>
                </a:lnTo>
                <a:lnTo>
                  <a:pt x="16158" y="433961"/>
                </a:lnTo>
                <a:lnTo>
                  <a:pt x="14313" y="426826"/>
                </a:lnTo>
                <a:lnTo>
                  <a:pt x="11693" y="418670"/>
                </a:lnTo>
                <a:lnTo>
                  <a:pt x="10092" y="411290"/>
                </a:lnTo>
                <a:lnTo>
                  <a:pt x="7714" y="402892"/>
                </a:lnTo>
                <a:lnTo>
                  <a:pt x="6355" y="395271"/>
                </a:lnTo>
                <a:lnTo>
                  <a:pt x="5113" y="387532"/>
                </a:lnTo>
                <a:lnTo>
                  <a:pt x="3985" y="379681"/>
                </a:lnTo>
                <a:lnTo>
                  <a:pt x="2071" y="370818"/>
                </a:lnTo>
                <a:lnTo>
                  <a:pt x="1169" y="362740"/>
                </a:lnTo>
                <a:lnTo>
                  <a:pt x="1273" y="355451"/>
                </a:lnTo>
                <a:lnTo>
                  <a:pt x="584" y="347160"/>
                </a:lnTo>
                <a:lnTo>
                  <a:pt x="0" y="338764"/>
                </a:lnTo>
                <a:lnTo>
                  <a:pt x="417" y="331162"/>
                </a:lnTo>
                <a:lnTo>
                  <a:pt x="37" y="322563"/>
                </a:lnTo>
                <a:lnTo>
                  <a:pt x="649" y="314767"/>
                </a:lnTo>
                <a:lnTo>
                  <a:pt x="1355" y="306876"/>
                </a:lnTo>
                <a:lnTo>
                  <a:pt x="1259" y="297992"/>
                </a:lnTo>
                <a:lnTo>
                  <a:pt x="2149" y="289918"/>
                </a:lnTo>
                <a:lnTo>
                  <a:pt x="4022" y="282657"/>
                </a:lnTo>
                <a:lnTo>
                  <a:pt x="5080" y="274414"/>
                </a:lnTo>
                <a:lnTo>
                  <a:pt x="6223" y="266087"/>
                </a:lnTo>
                <a:lnTo>
                  <a:pt x="8341" y="258581"/>
                </a:lnTo>
                <a:lnTo>
                  <a:pt x="9634" y="250103"/>
                </a:lnTo>
                <a:lnTo>
                  <a:pt x="14234" y="234727"/>
                </a:lnTo>
                <a:lnTo>
                  <a:pt x="19099" y="219086"/>
                </a:lnTo>
                <a:lnTo>
                  <a:pt x="22520" y="212073"/>
                </a:lnTo>
                <a:lnTo>
                  <a:pt x="25103" y="204101"/>
                </a:lnTo>
                <a:lnTo>
                  <a:pt x="47000" y="160652"/>
                </a:lnTo>
                <a:lnTo>
                  <a:pt x="51685" y="154171"/>
                </a:lnTo>
                <a:lnTo>
                  <a:pt x="55506" y="146758"/>
                </a:lnTo>
                <a:lnTo>
                  <a:pt x="69808" y="127068"/>
                </a:lnTo>
                <a:lnTo>
                  <a:pt x="127068" y="69808"/>
                </a:lnTo>
                <a:lnTo>
                  <a:pt x="146758" y="55506"/>
                </a:lnTo>
                <a:lnTo>
                  <a:pt x="154172" y="51685"/>
                </a:lnTo>
                <a:lnTo>
                  <a:pt x="160652" y="47000"/>
                </a:lnTo>
                <a:lnTo>
                  <a:pt x="204101" y="25103"/>
                </a:lnTo>
                <a:lnTo>
                  <a:pt x="212073" y="22520"/>
                </a:lnTo>
                <a:lnTo>
                  <a:pt x="219086" y="19099"/>
                </a:lnTo>
                <a:lnTo>
                  <a:pt x="234727" y="14234"/>
                </a:lnTo>
                <a:lnTo>
                  <a:pt x="250103" y="9634"/>
                </a:lnTo>
                <a:lnTo>
                  <a:pt x="258581" y="8341"/>
                </a:lnTo>
                <a:lnTo>
                  <a:pt x="266087" y="6223"/>
                </a:lnTo>
                <a:lnTo>
                  <a:pt x="274414" y="5080"/>
                </a:lnTo>
                <a:lnTo>
                  <a:pt x="282657" y="4022"/>
                </a:lnTo>
                <a:lnTo>
                  <a:pt x="289918" y="2149"/>
                </a:lnTo>
                <a:lnTo>
                  <a:pt x="297992" y="1258"/>
                </a:lnTo>
                <a:lnTo>
                  <a:pt x="306876" y="1355"/>
                </a:lnTo>
                <a:lnTo>
                  <a:pt x="314767" y="649"/>
                </a:lnTo>
                <a:lnTo>
                  <a:pt x="322563" y="37"/>
                </a:lnTo>
                <a:lnTo>
                  <a:pt x="331162" y="417"/>
                </a:lnTo>
                <a:lnTo>
                  <a:pt x="338764" y="0"/>
                </a:lnTo>
                <a:lnTo>
                  <a:pt x="347160" y="584"/>
                </a:lnTo>
                <a:lnTo>
                  <a:pt x="355451" y="1273"/>
                </a:lnTo>
                <a:lnTo>
                  <a:pt x="362740" y="1169"/>
                </a:lnTo>
                <a:lnTo>
                  <a:pt x="370818" y="2071"/>
                </a:lnTo>
                <a:lnTo>
                  <a:pt x="379681" y="3985"/>
                </a:lnTo>
                <a:lnTo>
                  <a:pt x="387532" y="5113"/>
                </a:lnTo>
                <a:lnTo>
                  <a:pt x="395270" y="6355"/>
                </a:lnTo>
                <a:lnTo>
                  <a:pt x="402892" y="7714"/>
                </a:lnTo>
                <a:lnTo>
                  <a:pt x="411290" y="10092"/>
                </a:lnTo>
                <a:lnTo>
                  <a:pt x="418670" y="11693"/>
                </a:lnTo>
                <a:lnTo>
                  <a:pt x="426826" y="14313"/>
                </a:lnTo>
                <a:lnTo>
                  <a:pt x="433961" y="16158"/>
                </a:lnTo>
                <a:lnTo>
                  <a:pt x="441866" y="19030"/>
                </a:lnTo>
                <a:lnTo>
                  <a:pt x="479456" y="35321"/>
                </a:lnTo>
                <a:lnTo>
                  <a:pt x="514606" y="55849"/>
                </a:lnTo>
                <a:lnTo>
                  <a:pt x="521045" y="60186"/>
                </a:lnTo>
                <a:lnTo>
                  <a:pt x="552045" y="84864"/>
                </a:lnTo>
                <a:lnTo>
                  <a:pt x="580430" y="113952"/>
                </a:lnTo>
                <a:lnTo>
                  <a:pt x="605306" y="146550"/>
                </a:lnTo>
                <a:lnTo>
                  <a:pt x="613568" y="159841"/>
                </a:lnTo>
                <a:lnTo>
                  <a:pt x="618391" y="167589"/>
                </a:lnTo>
                <a:lnTo>
                  <a:pt x="636001" y="203861"/>
                </a:lnTo>
                <a:lnTo>
                  <a:pt x="638229" y="210614"/>
                </a:lnTo>
                <a:lnTo>
                  <a:pt x="641228" y="218391"/>
                </a:lnTo>
                <a:lnTo>
                  <a:pt x="644099" y="226296"/>
                </a:lnTo>
                <a:lnTo>
                  <a:pt x="646843" y="234329"/>
                </a:lnTo>
                <a:lnTo>
                  <a:pt x="648564" y="241587"/>
                </a:lnTo>
                <a:lnTo>
                  <a:pt x="651063" y="249865"/>
                </a:lnTo>
                <a:lnTo>
                  <a:pt x="652543" y="257365"/>
                </a:lnTo>
                <a:lnTo>
                  <a:pt x="654800" y="265885"/>
                </a:lnTo>
                <a:lnTo>
                  <a:pt x="656042" y="273623"/>
                </a:lnTo>
                <a:lnTo>
                  <a:pt x="660571" y="313995"/>
                </a:lnTo>
                <a:lnTo>
                  <a:pt x="660258" y="321493"/>
                </a:lnTo>
                <a:lnTo>
                  <a:pt x="660738" y="329993"/>
                </a:lnTo>
                <a:lnTo>
                  <a:pt x="660221" y="337694"/>
                </a:lnTo>
                <a:lnTo>
                  <a:pt x="660507" y="346388"/>
                </a:lnTo>
                <a:lnTo>
                  <a:pt x="659800" y="354279"/>
                </a:lnTo>
                <a:lnTo>
                  <a:pt x="654035" y="394170"/>
                </a:lnTo>
                <a:lnTo>
                  <a:pt x="652814" y="402575"/>
                </a:lnTo>
                <a:lnTo>
                  <a:pt x="648359" y="417806"/>
                </a:lnTo>
                <a:lnTo>
                  <a:pt x="641158" y="441171"/>
                </a:lnTo>
                <a:lnTo>
                  <a:pt x="638635" y="449082"/>
                </a:lnTo>
                <a:lnTo>
                  <a:pt x="635154" y="456156"/>
                </a:lnTo>
                <a:lnTo>
                  <a:pt x="632517" y="464181"/>
                </a:lnTo>
                <a:lnTo>
                  <a:pt x="617908" y="493158"/>
                </a:lnTo>
                <a:lnTo>
                  <a:pt x="613257" y="499605"/>
                </a:lnTo>
                <a:lnTo>
                  <a:pt x="609471" y="506984"/>
                </a:lnTo>
                <a:lnTo>
                  <a:pt x="585641" y="539794"/>
                </a:lnTo>
                <a:close/>
              </a:path>
              <a:path w="661035" h="661035">
                <a:moveTo>
                  <a:pt x="575091" y="552140"/>
                </a:moveTo>
                <a:lnTo>
                  <a:pt x="552140" y="575091"/>
                </a:lnTo>
                <a:lnTo>
                  <a:pt x="545514" y="579920"/>
                </a:lnTo>
                <a:lnTo>
                  <a:pt x="579920" y="545514"/>
                </a:lnTo>
                <a:lnTo>
                  <a:pt x="575091" y="552140"/>
                </a:lnTo>
                <a:close/>
              </a:path>
            </a:pathLst>
          </a:custGeom>
          <a:solidFill>
            <a:srgbClr val="2F2F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bk object 28"/>
          <p:cNvSpPr/>
          <p:nvPr/>
        </p:nvSpPr>
        <p:spPr>
          <a:xfrm>
            <a:off x="5808740" y="1136763"/>
            <a:ext cx="420370" cy="420370"/>
          </a:xfrm>
          <a:custGeom>
            <a:avLst/>
            <a:gdLst/>
            <a:ahLst/>
            <a:cxnLst/>
            <a:rect l="l" t="t" r="r" b="b"/>
            <a:pathLst>
              <a:path w="420370" h="420369">
                <a:moveTo>
                  <a:pt x="363414" y="353668"/>
                </a:moveTo>
                <a:lnTo>
                  <a:pt x="332389" y="380886"/>
                </a:lnTo>
                <a:lnTo>
                  <a:pt x="296667" y="401543"/>
                </a:lnTo>
                <a:lnTo>
                  <a:pt x="257620" y="414845"/>
                </a:lnTo>
                <a:lnTo>
                  <a:pt x="216749" y="420280"/>
                </a:lnTo>
                <a:lnTo>
                  <a:pt x="202984" y="420299"/>
                </a:lnTo>
                <a:lnTo>
                  <a:pt x="196119" y="419971"/>
                </a:lnTo>
                <a:lnTo>
                  <a:pt x="155461" y="413312"/>
                </a:lnTo>
                <a:lnTo>
                  <a:pt x="116906" y="398846"/>
                </a:lnTo>
                <a:lnTo>
                  <a:pt x="81933" y="377128"/>
                </a:lnTo>
                <a:lnTo>
                  <a:pt x="51888" y="348994"/>
                </a:lnTo>
                <a:lnTo>
                  <a:pt x="27925" y="315524"/>
                </a:lnTo>
                <a:lnTo>
                  <a:pt x="10964" y="278004"/>
                </a:lnTo>
                <a:lnTo>
                  <a:pt x="1658" y="237876"/>
                </a:lnTo>
                <a:lnTo>
                  <a:pt x="0" y="217315"/>
                </a:lnTo>
                <a:lnTo>
                  <a:pt x="18" y="203550"/>
                </a:lnTo>
                <a:lnTo>
                  <a:pt x="5454" y="162678"/>
                </a:lnTo>
                <a:lnTo>
                  <a:pt x="18755" y="123631"/>
                </a:lnTo>
                <a:lnTo>
                  <a:pt x="39412" y="87909"/>
                </a:lnTo>
                <a:lnTo>
                  <a:pt x="66631" y="56884"/>
                </a:lnTo>
                <a:lnTo>
                  <a:pt x="99364" y="31750"/>
                </a:lnTo>
                <a:lnTo>
                  <a:pt x="136355" y="13471"/>
                </a:lnTo>
                <a:lnTo>
                  <a:pt x="176182" y="2750"/>
                </a:lnTo>
                <a:lnTo>
                  <a:pt x="217315" y="0"/>
                </a:lnTo>
                <a:lnTo>
                  <a:pt x="224180" y="328"/>
                </a:lnTo>
                <a:lnTo>
                  <a:pt x="264837" y="6986"/>
                </a:lnTo>
                <a:lnTo>
                  <a:pt x="303393" y="21452"/>
                </a:lnTo>
                <a:lnTo>
                  <a:pt x="338365" y="43170"/>
                </a:lnTo>
                <a:lnTo>
                  <a:pt x="368411" y="71305"/>
                </a:lnTo>
                <a:lnTo>
                  <a:pt x="392374" y="104775"/>
                </a:lnTo>
                <a:lnTo>
                  <a:pt x="409334" y="142295"/>
                </a:lnTo>
                <a:lnTo>
                  <a:pt x="418640" y="182422"/>
                </a:lnTo>
                <a:lnTo>
                  <a:pt x="420299" y="202984"/>
                </a:lnTo>
                <a:lnTo>
                  <a:pt x="420280" y="216749"/>
                </a:lnTo>
                <a:lnTo>
                  <a:pt x="414845" y="257620"/>
                </a:lnTo>
                <a:lnTo>
                  <a:pt x="401543" y="296667"/>
                </a:lnTo>
                <a:lnTo>
                  <a:pt x="380886" y="332389"/>
                </a:lnTo>
                <a:lnTo>
                  <a:pt x="363414" y="35366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bk object 29"/>
          <p:cNvSpPr/>
          <p:nvPr/>
        </p:nvSpPr>
        <p:spPr>
          <a:xfrm>
            <a:off x="6849491" y="96012"/>
            <a:ext cx="420370" cy="420370"/>
          </a:xfrm>
          <a:custGeom>
            <a:avLst/>
            <a:gdLst/>
            <a:ahLst/>
            <a:cxnLst/>
            <a:rect l="l" t="t" r="r" b="b"/>
            <a:pathLst>
              <a:path w="420370" h="420370">
                <a:moveTo>
                  <a:pt x="363414" y="353668"/>
                </a:moveTo>
                <a:lnTo>
                  <a:pt x="332389" y="380886"/>
                </a:lnTo>
                <a:lnTo>
                  <a:pt x="296667" y="401543"/>
                </a:lnTo>
                <a:lnTo>
                  <a:pt x="257620" y="414845"/>
                </a:lnTo>
                <a:lnTo>
                  <a:pt x="216749" y="420280"/>
                </a:lnTo>
                <a:lnTo>
                  <a:pt x="202984" y="420299"/>
                </a:lnTo>
                <a:lnTo>
                  <a:pt x="196119" y="419971"/>
                </a:lnTo>
                <a:lnTo>
                  <a:pt x="155461" y="413312"/>
                </a:lnTo>
                <a:lnTo>
                  <a:pt x="116906" y="398846"/>
                </a:lnTo>
                <a:lnTo>
                  <a:pt x="81933" y="377128"/>
                </a:lnTo>
                <a:lnTo>
                  <a:pt x="51888" y="348994"/>
                </a:lnTo>
                <a:lnTo>
                  <a:pt x="27925" y="315524"/>
                </a:lnTo>
                <a:lnTo>
                  <a:pt x="10964" y="278004"/>
                </a:lnTo>
                <a:lnTo>
                  <a:pt x="1658" y="237877"/>
                </a:lnTo>
                <a:lnTo>
                  <a:pt x="0" y="217315"/>
                </a:lnTo>
                <a:lnTo>
                  <a:pt x="18" y="203550"/>
                </a:lnTo>
                <a:lnTo>
                  <a:pt x="5454" y="162678"/>
                </a:lnTo>
                <a:lnTo>
                  <a:pt x="18755" y="123631"/>
                </a:lnTo>
                <a:lnTo>
                  <a:pt x="39413" y="87909"/>
                </a:lnTo>
                <a:lnTo>
                  <a:pt x="66631" y="56885"/>
                </a:lnTo>
                <a:lnTo>
                  <a:pt x="99364" y="31750"/>
                </a:lnTo>
                <a:lnTo>
                  <a:pt x="136355" y="13471"/>
                </a:lnTo>
                <a:lnTo>
                  <a:pt x="176182" y="2750"/>
                </a:lnTo>
                <a:lnTo>
                  <a:pt x="217315" y="0"/>
                </a:lnTo>
                <a:lnTo>
                  <a:pt x="224180" y="327"/>
                </a:lnTo>
                <a:lnTo>
                  <a:pt x="264837" y="6986"/>
                </a:lnTo>
                <a:lnTo>
                  <a:pt x="303393" y="21452"/>
                </a:lnTo>
                <a:lnTo>
                  <a:pt x="338365" y="43170"/>
                </a:lnTo>
                <a:lnTo>
                  <a:pt x="368411" y="71304"/>
                </a:lnTo>
                <a:lnTo>
                  <a:pt x="392374" y="104775"/>
                </a:lnTo>
                <a:lnTo>
                  <a:pt x="409334" y="142295"/>
                </a:lnTo>
                <a:lnTo>
                  <a:pt x="418640" y="182422"/>
                </a:lnTo>
                <a:lnTo>
                  <a:pt x="420299" y="202984"/>
                </a:lnTo>
                <a:lnTo>
                  <a:pt x="420281" y="216749"/>
                </a:lnTo>
                <a:lnTo>
                  <a:pt x="414845" y="257620"/>
                </a:lnTo>
                <a:lnTo>
                  <a:pt x="401543" y="296667"/>
                </a:lnTo>
                <a:lnTo>
                  <a:pt x="380886" y="332389"/>
                </a:lnTo>
                <a:lnTo>
                  <a:pt x="363414" y="35366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bk object 30"/>
          <p:cNvSpPr/>
          <p:nvPr/>
        </p:nvSpPr>
        <p:spPr>
          <a:xfrm>
            <a:off x="5839238" y="0"/>
            <a:ext cx="680720" cy="511175"/>
          </a:xfrm>
          <a:custGeom>
            <a:avLst/>
            <a:gdLst/>
            <a:ahLst/>
            <a:cxnLst/>
            <a:rect l="l" t="t" r="r" b="b"/>
            <a:pathLst>
              <a:path w="680720" h="511175">
                <a:moveTo>
                  <a:pt x="680417" y="0"/>
                </a:moveTo>
                <a:lnTo>
                  <a:pt x="169712" y="510704"/>
                </a:lnTo>
                <a:lnTo>
                  <a:pt x="162599" y="510713"/>
                </a:lnTo>
                <a:lnTo>
                  <a:pt x="0" y="348114"/>
                </a:lnTo>
                <a:lnTo>
                  <a:pt x="9" y="341001"/>
                </a:lnTo>
                <a:lnTo>
                  <a:pt x="341010" y="0"/>
                </a:lnTo>
                <a:lnTo>
                  <a:pt x="68041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bk object 31"/>
          <p:cNvSpPr/>
          <p:nvPr/>
        </p:nvSpPr>
        <p:spPr>
          <a:xfrm>
            <a:off x="5870226" y="0"/>
            <a:ext cx="680720" cy="510540"/>
          </a:xfrm>
          <a:custGeom>
            <a:avLst/>
            <a:gdLst/>
            <a:ahLst/>
            <a:cxnLst/>
            <a:rect l="l" t="t" r="r" b="b"/>
            <a:pathLst>
              <a:path w="680720" h="510540">
                <a:moveTo>
                  <a:pt x="680355" y="347156"/>
                </a:moveTo>
                <a:lnTo>
                  <a:pt x="517317" y="510194"/>
                </a:lnTo>
                <a:lnTo>
                  <a:pt x="510204" y="510204"/>
                </a:lnTo>
                <a:lnTo>
                  <a:pt x="0" y="0"/>
                </a:lnTo>
                <a:lnTo>
                  <a:pt x="340321" y="0"/>
                </a:lnTo>
                <a:lnTo>
                  <a:pt x="680364" y="340043"/>
                </a:lnTo>
                <a:lnTo>
                  <a:pt x="680355" y="34715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bk object 32"/>
          <p:cNvSpPr/>
          <p:nvPr/>
        </p:nvSpPr>
        <p:spPr>
          <a:xfrm>
            <a:off x="5020061" y="569066"/>
            <a:ext cx="456565" cy="606425"/>
          </a:xfrm>
          <a:custGeom>
            <a:avLst/>
            <a:gdLst/>
            <a:ahLst/>
            <a:cxnLst/>
            <a:rect l="l" t="t" r="r" b="b"/>
            <a:pathLst>
              <a:path w="456564" h="606425">
                <a:moveTo>
                  <a:pt x="456148" y="254160"/>
                </a:moveTo>
                <a:lnTo>
                  <a:pt x="103954" y="606353"/>
                </a:lnTo>
                <a:lnTo>
                  <a:pt x="92136" y="545799"/>
                </a:lnTo>
                <a:lnTo>
                  <a:pt x="75299" y="494889"/>
                </a:lnTo>
                <a:lnTo>
                  <a:pt x="55556" y="450614"/>
                </a:lnTo>
                <a:lnTo>
                  <a:pt x="35016" y="409963"/>
                </a:lnTo>
                <a:lnTo>
                  <a:pt x="15794" y="369925"/>
                </a:lnTo>
                <a:lnTo>
                  <a:pt x="0" y="327489"/>
                </a:lnTo>
                <a:lnTo>
                  <a:pt x="13471" y="214490"/>
                </a:lnTo>
                <a:lnTo>
                  <a:pt x="84914" y="108785"/>
                </a:lnTo>
                <a:lnTo>
                  <a:pt x="164397" y="30560"/>
                </a:lnTo>
                <a:lnTo>
                  <a:pt x="201987" y="0"/>
                </a:lnTo>
                <a:lnTo>
                  <a:pt x="456148" y="25416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bk object 33"/>
          <p:cNvSpPr/>
          <p:nvPr/>
        </p:nvSpPr>
        <p:spPr>
          <a:xfrm>
            <a:off x="4119640" y="2607306"/>
            <a:ext cx="1913255" cy="1988820"/>
          </a:xfrm>
          <a:custGeom>
            <a:avLst/>
            <a:gdLst/>
            <a:ahLst/>
            <a:cxnLst/>
            <a:rect l="l" t="t" r="r" b="b"/>
            <a:pathLst>
              <a:path w="1913254" h="1988820">
                <a:moveTo>
                  <a:pt x="913381" y="1213654"/>
                </a:moveTo>
                <a:lnTo>
                  <a:pt x="908444" y="1218591"/>
                </a:lnTo>
                <a:lnTo>
                  <a:pt x="751472" y="1144723"/>
                </a:lnTo>
                <a:lnTo>
                  <a:pt x="115971" y="78349"/>
                </a:lnTo>
                <a:lnTo>
                  <a:pt x="110394" y="45299"/>
                </a:lnTo>
                <a:lnTo>
                  <a:pt x="121719" y="23673"/>
                </a:lnTo>
                <a:lnTo>
                  <a:pt x="134307" y="11085"/>
                </a:lnTo>
                <a:lnTo>
                  <a:pt x="153986" y="0"/>
                </a:lnTo>
                <a:lnTo>
                  <a:pt x="186735" y="7585"/>
                </a:lnTo>
                <a:lnTo>
                  <a:pt x="209688" y="23670"/>
                </a:lnTo>
                <a:lnTo>
                  <a:pt x="135490" y="97868"/>
                </a:lnTo>
                <a:lnTo>
                  <a:pt x="329414" y="233765"/>
                </a:lnTo>
                <a:lnTo>
                  <a:pt x="913381" y="1213654"/>
                </a:lnTo>
                <a:close/>
              </a:path>
              <a:path w="1913254" h="1988820">
                <a:moveTo>
                  <a:pt x="329414" y="233765"/>
                </a:moveTo>
                <a:lnTo>
                  <a:pt x="135490" y="97868"/>
                </a:lnTo>
                <a:lnTo>
                  <a:pt x="206254" y="27104"/>
                </a:lnTo>
                <a:lnTo>
                  <a:pt x="329414" y="233765"/>
                </a:lnTo>
                <a:close/>
              </a:path>
              <a:path w="1913254" h="1988820">
                <a:moveTo>
                  <a:pt x="1732438" y="1187854"/>
                </a:moveTo>
                <a:lnTo>
                  <a:pt x="1718099" y="1193870"/>
                </a:lnTo>
                <a:lnTo>
                  <a:pt x="1688991" y="1186516"/>
                </a:lnTo>
                <a:lnTo>
                  <a:pt x="329414" y="233765"/>
                </a:lnTo>
                <a:lnTo>
                  <a:pt x="206254" y="27104"/>
                </a:lnTo>
                <a:lnTo>
                  <a:pt x="209688" y="23670"/>
                </a:lnTo>
                <a:lnTo>
                  <a:pt x="1613168" y="1007186"/>
                </a:lnTo>
                <a:lnTo>
                  <a:pt x="1664419" y="1154539"/>
                </a:lnTo>
                <a:lnTo>
                  <a:pt x="1740263" y="1096250"/>
                </a:lnTo>
                <a:lnTo>
                  <a:pt x="1750231" y="1086281"/>
                </a:lnTo>
                <a:lnTo>
                  <a:pt x="1764817" y="1128218"/>
                </a:lnTo>
                <a:lnTo>
                  <a:pt x="1764122" y="1156170"/>
                </a:lnTo>
                <a:lnTo>
                  <a:pt x="1732438" y="1187854"/>
                </a:lnTo>
                <a:close/>
              </a:path>
              <a:path w="1913254" h="1988820">
                <a:moveTo>
                  <a:pt x="409525" y="1668579"/>
                </a:moveTo>
                <a:lnTo>
                  <a:pt x="5860" y="897928"/>
                </a:lnTo>
                <a:lnTo>
                  <a:pt x="0" y="863869"/>
                </a:lnTo>
                <a:lnTo>
                  <a:pt x="14721" y="836692"/>
                </a:lnTo>
                <a:lnTo>
                  <a:pt x="42706" y="822440"/>
                </a:lnTo>
                <a:lnTo>
                  <a:pt x="76634" y="827154"/>
                </a:lnTo>
                <a:lnTo>
                  <a:pt x="103186" y="839649"/>
                </a:lnTo>
                <a:lnTo>
                  <a:pt x="25379" y="917456"/>
                </a:lnTo>
                <a:lnTo>
                  <a:pt x="168497" y="984801"/>
                </a:lnTo>
                <a:lnTo>
                  <a:pt x="467866" y="1556357"/>
                </a:lnTo>
                <a:lnTo>
                  <a:pt x="417971" y="1606252"/>
                </a:lnTo>
                <a:lnTo>
                  <a:pt x="409525" y="1668579"/>
                </a:lnTo>
                <a:close/>
              </a:path>
              <a:path w="1913254" h="1988820">
                <a:moveTo>
                  <a:pt x="168497" y="984801"/>
                </a:moveTo>
                <a:lnTo>
                  <a:pt x="25379" y="917456"/>
                </a:lnTo>
                <a:lnTo>
                  <a:pt x="96153" y="846682"/>
                </a:lnTo>
                <a:lnTo>
                  <a:pt x="168497" y="984801"/>
                </a:lnTo>
                <a:close/>
              </a:path>
              <a:path w="1913254" h="1988820">
                <a:moveTo>
                  <a:pt x="919597" y="1298865"/>
                </a:moveTo>
                <a:lnTo>
                  <a:pt x="890787" y="1313174"/>
                </a:lnTo>
                <a:lnTo>
                  <a:pt x="857172" y="1308866"/>
                </a:lnTo>
                <a:lnTo>
                  <a:pt x="168497" y="984801"/>
                </a:lnTo>
                <a:lnTo>
                  <a:pt x="96153" y="846682"/>
                </a:lnTo>
                <a:lnTo>
                  <a:pt x="103186" y="839649"/>
                </a:lnTo>
                <a:lnTo>
                  <a:pt x="751472" y="1144723"/>
                </a:lnTo>
                <a:lnTo>
                  <a:pt x="837671" y="1289365"/>
                </a:lnTo>
                <a:lnTo>
                  <a:pt x="913381" y="1213654"/>
                </a:lnTo>
                <a:lnTo>
                  <a:pt x="927945" y="1238093"/>
                </a:lnTo>
                <a:lnTo>
                  <a:pt x="934889" y="1271863"/>
                </a:lnTo>
                <a:lnTo>
                  <a:pt x="919597" y="1298865"/>
                </a:lnTo>
                <a:close/>
              </a:path>
              <a:path w="1913254" h="1988820">
                <a:moveTo>
                  <a:pt x="908444" y="1218591"/>
                </a:moveTo>
                <a:lnTo>
                  <a:pt x="837671" y="1289365"/>
                </a:lnTo>
                <a:lnTo>
                  <a:pt x="751472" y="1144723"/>
                </a:lnTo>
                <a:lnTo>
                  <a:pt x="908444" y="1218591"/>
                </a:lnTo>
                <a:close/>
              </a:path>
              <a:path w="1913254" h="1988820">
                <a:moveTo>
                  <a:pt x="1750231" y="1086281"/>
                </a:moveTo>
                <a:lnTo>
                  <a:pt x="1740263" y="1096250"/>
                </a:lnTo>
                <a:lnTo>
                  <a:pt x="1613168" y="1007186"/>
                </a:lnTo>
                <a:lnTo>
                  <a:pt x="1468712" y="591855"/>
                </a:lnTo>
                <a:lnTo>
                  <a:pt x="1466633" y="578655"/>
                </a:lnTo>
                <a:lnTo>
                  <a:pt x="1468706" y="565152"/>
                </a:lnTo>
                <a:lnTo>
                  <a:pt x="1474158" y="552537"/>
                </a:lnTo>
                <a:lnTo>
                  <a:pt x="1482215" y="541999"/>
                </a:lnTo>
                <a:lnTo>
                  <a:pt x="1824753" y="199470"/>
                </a:lnTo>
                <a:lnTo>
                  <a:pt x="1855090" y="184397"/>
                </a:lnTo>
                <a:lnTo>
                  <a:pt x="1884643" y="191239"/>
                </a:lnTo>
                <a:lnTo>
                  <a:pt x="1906368" y="212965"/>
                </a:lnTo>
                <a:lnTo>
                  <a:pt x="1909945" y="228415"/>
                </a:lnTo>
                <a:lnTo>
                  <a:pt x="1563893" y="574467"/>
                </a:lnTo>
                <a:lnTo>
                  <a:pt x="1554729" y="589362"/>
                </a:lnTo>
                <a:lnTo>
                  <a:pt x="1555925" y="605246"/>
                </a:lnTo>
                <a:lnTo>
                  <a:pt x="1574576" y="596422"/>
                </a:lnTo>
                <a:lnTo>
                  <a:pt x="1578495" y="592503"/>
                </a:lnTo>
                <a:lnTo>
                  <a:pt x="1750231" y="1086281"/>
                </a:lnTo>
                <a:close/>
              </a:path>
              <a:path w="1913254" h="1988820">
                <a:moveTo>
                  <a:pt x="491359" y="1679639"/>
                </a:moveTo>
                <a:lnTo>
                  <a:pt x="197768" y="1973230"/>
                </a:lnTo>
                <a:lnTo>
                  <a:pt x="167415" y="1988318"/>
                </a:lnTo>
                <a:lnTo>
                  <a:pt x="137855" y="1981478"/>
                </a:lnTo>
                <a:lnTo>
                  <a:pt x="116131" y="1959751"/>
                </a:lnTo>
                <a:lnTo>
                  <a:pt x="109300" y="1930180"/>
                </a:lnTo>
                <a:lnTo>
                  <a:pt x="124380" y="1899843"/>
                </a:lnTo>
                <a:lnTo>
                  <a:pt x="391004" y="1633219"/>
                </a:lnTo>
                <a:lnTo>
                  <a:pt x="409525" y="1668579"/>
                </a:lnTo>
                <a:lnTo>
                  <a:pt x="486387" y="1591717"/>
                </a:lnTo>
                <a:lnTo>
                  <a:pt x="499791" y="1617307"/>
                </a:lnTo>
                <a:lnTo>
                  <a:pt x="505379" y="1633363"/>
                </a:lnTo>
                <a:lnTo>
                  <a:pt x="505901" y="1649900"/>
                </a:lnTo>
                <a:lnTo>
                  <a:pt x="501260" y="1665724"/>
                </a:lnTo>
                <a:lnTo>
                  <a:pt x="491359" y="1679639"/>
                </a:lnTo>
                <a:close/>
              </a:path>
              <a:path w="1913254" h="1988820">
                <a:moveTo>
                  <a:pt x="486387" y="1591717"/>
                </a:moveTo>
                <a:lnTo>
                  <a:pt x="409525" y="1668579"/>
                </a:lnTo>
                <a:lnTo>
                  <a:pt x="417971" y="1606252"/>
                </a:lnTo>
                <a:lnTo>
                  <a:pt x="467866" y="1556357"/>
                </a:lnTo>
                <a:lnTo>
                  <a:pt x="486387" y="1591717"/>
                </a:lnTo>
                <a:close/>
              </a:path>
              <a:path w="1913254" h="1988820">
                <a:moveTo>
                  <a:pt x="1578495" y="592503"/>
                </a:moveTo>
                <a:lnTo>
                  <a:pt x="1574576" y="596422"/>
                </a:lnTo>
                <a:lnTo>
                  <a:pt x="1555925" y="605246"/>
                </a:lnTo>
                <a:lnTo>
                  <a:pt x="1554729" y="589362"/>
                </a:lnTo>
                <a:lnTo>
                  <a:pt x="1563893" y="574467"/>
                </a:lnTo>
                <a:lnTo>
                  <a:pt x="1576323" y="586257"/>
                </a:lnTo>
                <a:lnTo>
                  <a:pt x="1578495" y="592503"/>
                </a:lnTo>
                <a:close/>
              </a:path>
              <a:path w="1913254" h="1988820">
                <a:moveTo>
                  <a:pt x="1898127" y="272871"/>
                </a:moveTo>
                <a:lnTo>
                  <a:pt x="1578495" y="592503"/>
                </a:lnTo>
                <a:lnTo>
                  <a:pt x="1576323" y="586257"/>
                </a:lnTo>
                <a:lnTo>
                  <a:pt x="1563893" y="574467"/>
                </a:lnTo>
                <a:lnTo>
                  <a:pt x="1909945" y="228415"/>
                </a:lnTo>
                <a:lnTo>
                  <a:pt x="1913210" y="242523"/>
                </a:lnTo>
                <a:lnTo>
                  <a:pt x="1898127" y="272871"/>
                </a:lnTo>
                <a:close/>
              </a:path>
              <a:path w="1913254" h="1988820">
                <a:moveTo>
                  <a:pt x="1740263" y="1096250"/>
                </a:moveTo>
                <a:lnTo>
                  <a:pt x="1664419" y="1154539"/>
                </a:lnTo>
                <a:lnTo>
                  <a:pt x="1613168" y="1007186"/>
                </a:lnTo>
                <a:lnTo>
                  <a:pt x="1740263" y="1096250"/>
                </a:lnTo>
                <a:close/>
              </a:path>
            </a:pathLst>
          </a:custGeom>
          <a:solidFill>
            <a:srgbClr val="73AE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bk object 34"/>
          <p:cNvSpPr/>
          <p:nvPr/>
        </p:nvSpPr>
        <p:spPr>
          <a:xfrm>
            <a:off x="7899593" y="1354714"/>
            <a:ext cx="869315" cy="878205"/>
          </a:xfrm>
          <a:custGeom>
            <a:avLst/>
            <a:gdLst/>
            <a:ahLst/>
            <a:cxnLst/>
            <a:rect l="l" t="t" r="r" b="b"/>
            <a:pathLst>
              <a:path w="869315" h="878205">
                <a:moveTo>
                  <a:pt x="393908" y="877938"/>
                </a:moveTo>
                <a:lnTo>
                  <a:pt x="281070" y="835468"/>
                </a:lnTo>
                <a:lnTo>
                  <a:pt x="194098" y="797539"/>
                </a:lnTo>
                <a:lnTo>
                  <a:pt x="134824" y="761955"/>
                </a:lnTo>
                <a:lnTo>
                  <a:pt x="94965" y="705587"/>
                </a:lnTo>
                <a:lnTo>
                  <a:pt x="50707" y="621930"/>
                </a:lnTo>
                <a:lnTo>
                  <a:pt x="14802" y="546034"/>
                </a:lnTo>
                <a:lnTo>
                  <a:pt x="0" y="512947"/>
                </a:lnTo>
                <a:lnTo>
                  <a:pt x="526" y="512324"/>
                </a:lnTo>
                <a:lnTo>
                  <a:pt x="475500" y="0"/>
                </a:lnTo>
                <a:lnTo>
                  <a:pt x="868787" y="364465"/>
                </a:lnTo>
                <a:lnTo>
                  <a:pt x="393908" y="877938"/>
                </a:lnTo>
                <a:close/>
              </a:path>
            </a:pathLst>
          </a:custGeom>
          <a:solidFill>
            <a:srgbClr val="73AE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bk object 35"/>
          <p:cNvSpPr/>
          <p:nvPr/>
        </p:nvSpPr>
        <p:spPr>
          <a:xfrm>
            <a:off x="9366287" y="117164"/>
            <a:ext cx="530225" cy="551815"/>
          </a:xfrm>
          <a:custGeom>
            <a:avLst/>
            <a:gdLst/>
            <a:ahLst/>
            <a:cxnLst/>
            <a:rect l="l" t="t" r="r" b="b"/>
            <a:pathLst>
              <a:path w="530225" h="551815">
                <a:moveTo>
                  <a:pt x="129939" y="551559"/>
                </a:moveTo>
                <a:lnTo>
                  <a:pt x="10787" y="454377"/>
                </a:lnTo>
                <a:lnTo>
                  <a:pt x="0" y="430913"/>
                </a:lnTo>
                <a:lnTo>
                  <a:pt x="2069" y="418259"/>
                </a:lnTo>
                <a:lnTo>
                  <a:pt x="9143" y="407083"/>
                </a:lnTo>
                <a:lnTo>
                  <a:pt x="376371" y="10785"/>
                </a:lnTo>
                <a:lnTo>
                  <a:pt x="387276" y="2913"/>
                </a:lnTo>
                <a:lnTo>
                  <a:pt x="399842" y="0"/>
                </a:lnTo>
                <a:lnTo>
                  <a:pt x="412501" y="2067"/>
                </a:lnTo>
                <a:lnTo>
                  <a:pt x="423679" y="9139"/>
                </a:lnTo>
                <a:lnTo>
                  <a:pt x="519043" y="97756"/>
                </a:lnTo>
                <a:lnTo>
                  <a:pt x="526898" y="108323"/>
                </a:lnTo>
                <a:lnTo>
                  <a:pt x="529860" y="120711"/>
                </a:lnTo>
                <a:lnTo>
                  <a:pt x="527957" y="133288"/>
                </a:lnTo>
                <a:lnTo>
                  <a:pt x="521213" y="144427"/>
                </a:lnTo>
                <a:lnTo>
                  <a:pt x="153411" y="540773"/>
                </a:lnTo>
                <a:lnTo>
                  <a:pt x="142506" y="548645"/>
                </a:lnTo>
                <a:lnTo>
                  <a:pt x="129939" y="551559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bk object 36"/>
          <p:cNvSpPr/>
          <p:nvPr/>
        </p:nvSpPr>
        <p:spPr>
          <a:xfrm>
            <a:off x="7900119" y="454985"/>
            <a:ext cx="1701164" cy="1412240"/>
          </a:xfrm>
          <a:custGeom>
            <a:avLst/>
            <a:gdLst/>
            <a:ahLst/>
            <a:cxnLst/>
            <a:rect l="l" t="t" r="r" b="b"/>
            <a:pathLst>
              <a:path w="1701165" h="1412239">
                <a:moveTo>
                  <a:pt x="0" y="1412054"/>
                </a:moveTo>
                <a:lnTo>
                  <a:pt x="526" y="1411431"/>
                </a:lnTo>
                <a:lnTo>
                  <a:pt x="1289031" y="21225"/>
                </a:lnTo>
                <a:lnTo>
                  <a:pt x="1306988" y="7106"/>
                </a:lnTo>
                <a:lnTo>
                  <a:pt x="1326672" y="0"/>
                </a:lnTo>
                <a:lnTo>
                  <a:pt x="1345801" y="532"/>
                </a:lnTo>
                <a:lnTo>
                  <a:pt x="1362096" y="9326"/>
                </a:lnTo>
                <a:lnTo>
                  <a:pt x="1687656" y="311206"/>
                </a:lnTo>
                <a:lnTo>
                  <a:pt x="1698186" y="327279"/>
                </a:lnTo>
                <a:lnTo>
                  <a:pt x="1700763" y="346839"/>
                </a:lnTo>
                <a:lnTo>
                  <a:pt x="1695620" y="367478"/>
                </a:lnTo>
                <a:lnTo>
                  <a:pt x="1682988" y="386792"/>
                </a:lnTo>
                <a:lnTo>
                  <a:pt x="1268957" y="833281"/>
                </a:lnTo>
                <a:lnTo>
                  <a:pt x="474974" y="899729"/>
                </a:lnTo>
                <a:lnTo>
                  <a:pt x="0" y="1412054"/>
                </a:lnTo>
                <a:close/>
              </a:path>
              <a:path w="1701165" h="1412239">
                <a:moveTo>
                  <a:pt x="868883" y="1264721"/>
                </a:moveTo>
                <a:lnTo>
                  <a:pt x="474974" y="899729"/>
                </a:lnTo>
                <a:lnTo>
                  <a:pt x="1268957" y="833281"/>
                </a:lnTo>
                <a:lnTo>
                  <a:pt x="868883" y="1264721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bk object 37"/>
          <p:cNvSpPr/>
          <p:nvPr/>
        </p:nvSpPr>
        <p:spPr>
          <a:xfrm>
            <a:off x="7749611" y="1928469"/>
            <a:ext cx="479425" cy="471805"/>
          </a:xfrm>
          <a:custGeom>
            <a:avLst/>
            <a:gdLst/>
            <a:ahLst/>
            <a:cxnLst/>
            <a:rect l="l" t="t" r="r" b="b"/>
            <a:pathLst>
              <a:path w="479425" h="471805">
                <a:moveTo>
                  <a:pt x="299838" y="471528"/>
                </a:moveTo>
                <a:lnTo>
                  <a:pt x="212902" y="440411"/>
                </a:lnTo>
                <a:lnTo>
                  <a:pt x="145991" y="412416"/>
                </a:lnTo>
                <a:lnTo>
                  <a:pt x="100569" y="385823"/>
                </a:lnTo>
                <a:lnTo>
                  <a:pt x="70569" y="342575"/>
                </a:lnTo>
                <a:lnTo>
                  <a:pt x="37585" y="277939"/>
                </a:lnTo>
                <a:lnTo>
                  <a:pt x="10951" y="219171"/>
                </a:lnTo>
                <a:lnTo>
                  <a:pt x="0" y="193526"/>
                </a:lnTo>
                <a:lnTo>
                  <a:pt x="179401" y="356"/>
                </a:lnTo>
                <a:lnTo>
                  <a:pt x="183666" y="0"/>
                </a:lnTo>
                <a:lnTo>
                  <a:pt x="191002" y="3290"/>
                </a:lnTo>
                <a:lnTo>
                  <a:pt x="458784" y="248257"/>
                </a:lnTo>
                <a:lnTo>
                  <a:pt x="479424" y="274186"/>
                </a:lnTo>
                <a:lnTo>
                  <a:pt x="479240" y="278359"/>
                </a:lnTo>
                <a:lnTo>
                  <a:pt x="299838" y="471528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bk object 38"/>
          <p:cNvSpPr/>
          <p:nvPr/>
        </p:nvSpPr>
        <p:spPr>
          <a:xfrm>
            <a:off x="8975425" y="805866"/>
            <a:ext cx="301625" cy="281940"/>
          </a:xfrm>
          <a:custGeom>
            <a:avLst/>
            <a:gdLst/>
            <a:ahLst/>
            <a:cxnLst/>
            <a:rect l="l" t="t" r="r" b="b"/>
            <a:pathLst>
              <a:path w="301625" h="281940">
                <a:moveTo>
                  <a:pt x="289724" y="281165"/>
                </a:moveTo>
                <a:lnTo>
                  <a:pt x="281105" y="281887"/>
                </a:lnTo>
                <a:lnTo>
                  <a:pt x="276364" y="280548"/>
                </a:lnTo>
                <a:lnTo>
                  <a:pt x="272580" y="276816"/>
                </a:lnTo>
                <a:lnTo>
                  <a:pt x="5408" y="29628"/>
                </a:lnTo>
                <a:lnTo>
                  <a:pt x="1467" y="24129"/>
                </a:lnTo>
                <a:lnTo>
                  <a:pt x="0" y="17717"/>
                </a:lnTo>
                <a:lnTo>
                  <a:pt x="1019" y="11206"/>
                </a:lnTo>
                <a:lnTo>
                  <a:pt x="4538" y="5407"/>
                </a:lnTo>
                <a:lnTo>
                  <a:pt x="10040" y="1467"/>
                </a:lnTo>
                <a:lnTo>
                  <a:pt x="16454" y="0"/>
                </a:lnTo>
                <a:lnTo>
                  <a:pt x="22967" y="1018"/>
                </a:lnTo>
                <a:lnTo>
                  <a:pt x="28767" y="4536"/>
                </a:lnTo>
                <a:lnTo>
                  <a:pt x="295939" y="251724"/>
                </a:lnTo>
                <a:lnTo>
                  <a:pt x="299880" y="257224"/>
                </a:lnTo>
                <a:lnTo>
                  <a:pt x="301348" y="263635"/>
                </a:lnTo>
                <a:lnTo>
                  <a:pt x="300329" y="270146"/>
                </a:lnTo>
                <a:lnTo>
                  <a:pt x="296809" y="275945"/>
                </a:lnTo>
                <a:lnTo>
                  <a:pt x="293602" y="279106"/>
                </a:lnTo>
                <a:lnTo>
                  <a:pt x="289724" y="281165"/>
                </a:lnTo>
                <a:close/>
              </a:path>
            </a:pathLst>
          </a:custGeom>
          <a:solidFill>
            <a:srgbClr val="2F2F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bk object 39"/>
          <p:cNvSpPr/>
          <p:nvPr/>
        </p:nvSpPr>
        <p:spPr>
          <a:xfrm>
            <a:off x="8857579" y="932570"/>
            <a:ext cx="301625" cy="281940"/>
          </a:xfrm>
          <a:custGeom>
            <a:avLst/>
            <a:gdLst/>
            <a:ahLst/>
            <a:cxnLst/>
            <a:rect l="l" t="t" r="r" b="b"/>
            <a:pathLst>
              <a:path w="301625" h="281940">
                <a:moveTo>
                  <a:pt x="290298" y="281117"/>
                </a:moveTo>
                <a:lnTo>
                  <a:pt x="281105" y="281887"/>
                </a:lnTo>
                <a:lnTo>
                  <a:pt x="276364" y="280548"/>
                </a:lnTo>
                <a:lnTo>
                  <a:pt x="272580" y="276816"/>
                </a:lnTo>
                <a:lnTo>
                  <a:pt x="5408" y="29628"/>
                </a:lnTo>
                <a:lnTo>
                  <a:pt x="1467" y="24129"/>
                </a:lnTo>
                <a:lnTo>
                  <a:pt x="0" y="17717"/>
                </a:lnTo>
                <a:lnTo>
                  <a:pt x="1019" y="11206"/>
                </a:lnTo>
                <a:lnTo>
                  <a:pt x="4538" y="5407"/>
                </a:lnTo>
                <a:lnTo>
                  <a:pt x="10040" y="1467"/>
                </a:lnTo>
                <a:lnTo>
                  <a:pt x="16454" y="0"/>
                </a:lnTo>
                <a:lnTo>
                  <a:pt x="22967" y="1018"/>
                </a:lnTo>
                <a:lnTo>
                  <a:pt x="28767" y="4536"/>
                </a:lnTo>
                <a:lnTo>
                  <a:pt x="295939" y="251724"/>
                </a:lnTo>
                <a:lnTo>
                  <a:pt x="299880" y="257224"/>
                </a:lnTo>
                <a:lnTo>
                  <a:pt x="301348" y="263635"/>
                </a:lnTo>
                <a:lnTo>
                  <a:pt x="300329" y="270146"/>
                </a:lnTo>
                <a:lnTo>
                  <a:pt x="296809" y="275945"/>
                </a:lnTo>
                <a:lnTo>
                  <a:pt x="294176" y="279057"/>
                </a:lnTo>
                <a:lnTo>
                  <a:pt x="290298" y="281117"/>
                </a:lnTo>
                <a:close/>
              </a:path>
            </a:pathLst>
          </a:custGeom>
          <a:solidFill>
            <a:srgbClr val="2F2F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bk object 40"/>
          <p:cNvSpPr/>
          <p:nvPr/>
        </p:nvSpPr>
        <p:spPr>
          <a:xfrm>
            <a:off x="8740307" y="1059227"/>
            <a:ext cx="301625" cy="281940"/>
          </a:xfrm>
          <a:custGeom>
            <a:avLst/>
            <a:gdLst/>
            <a:ahLst/>
            <a:cxnLst/>
            <a:rect l="l" t="t" r="r" b="b"/>
            <a:pathLst>
              <a:path w="301625" h="281940">
                <a:moveTo>
                  <a:pt x="289724" y="281165"/>
                </a:moveTo>
                <a:lnTo>
                  <a:pt x="281105" y="281887"/>
                </a:lnTo>
                <a:lnTo>
                  <a:pt x="276364" y="280548"/>
                </a:lnTo>
                <a:lnTo>
                  <a:pt x="272580" y="276816"/>
                </a:lnTo>
                <a:lnTo>
                  <a:pt x="5408" y="29628"/>
                </a:lnTo>
                <a:lnTo>
                  <a:pt x="1467" y="24129"/>
                </a:lnTo>
                <a:lnTo>
                  <a:pt x="0" y="17717"/>
                </a:lnTo>
                <a:lnTo>
                  <a:pt x="1019" y="11206"/>
                </a:lnTo>
                <a:lnTo>
                  <a:pt x="4538" y="5407"/>
                </a:lnTo>
                <a:lnTo>
                  <a:pt x="10040" y="1467"/>
                </a:lnTo>
                <a:lnTo>
                  <a:pt x="16453" y="0"/>
                </a:lnTo>
                <a:lnTo>
                  <a:pt x="22967" y="1018"/>
                </a:lnTo>
                <a:lnTo>
                  <a:pt x="28767" y="4536"/>
                </a:lnTo>
                <a:lnTo>
                  <a:pt x="295939" y="251724"/>
                </a:lnTo>
                <a:lnTo>
                  <a:pt x="299880" y="257224"/>
                </a:lnTo>
                <a:lnTo>
                  <a:pt x="301348" y="263635"/>
                </a:lnTo>
                <a:lnTo>
                  <a:pt x="300328" y="270146"/>
                </a:lnTo>
                <a:lnTo>
                  <a:pt x="296809" y="275945"/>
                </a:lnTo>
                <a:lnTo>
                  <a:pt x="293602" y="279106"/>
                </a:lnTo>
                <a:lnTo>
                  <a:pt x="289724" y="281165"/>
                </a:lnTo>
                <a:close/>
              </a:path>
            </a:pathLst>
          </a:custGeom>
          <a:solidFill>
            <a:srgbClr val="2F2F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bk object 41"/>
          <p:cNvSpPr/>
          <p:nvPr/>
        </p:nvSpPr>
        <p:spPr>
          <a:xfrm>
            <a:off x="8622461" y="1185931"/>
            <a:ext cx="301625" cy="281940"/>
          </a:xfrm>
          <a:custGeom>
            <a:avLst/>
            <a:gdLst/>
            <a:ahLst/>
            <a:cxnLst/>
            <a:rect l="l" t="t" r="r" b="b"/>
            <a:pathLst>
              <a:path w="301625" h="281940">
                <a:moveTo>
                  <a:pt x="290299" y="281117"/>
                </a:moveTo>
                <a:lnTo>
                  <a:pt x="281105" y="281887"/>
                </a:lnTo>
                <a:lnTo>
                  <a:pt x="276364" y="280548"/>
                </a:lnTo>
                <a:lnTo>
                  <a:pt x="272580" y="276816"/>
                </a:lnTo>
                <a:lnTo>
                  <a:pt x="5408" y="29628"/>
                </a:lnTo>
                <a:lnTo>
                  <a:pt x="1467" y="24129"/>
                </a:lnTo>
                <a:lnTo>
                  <a:pt x="0" y="17717"/>
                </a:lnTo>
                <a:lnTo>
                  <a:pt x="1019" y="11206"/>
                </a:lnTo>
                <a:lnTo>
                  <a:pt x="4538" y="5407"/>
                </a:lnTo>
                <a:lnTo>
                  <a:pt x="10040" y="1467"/>
                </a:lnTo>
                <a:lnTo>
                  <a:pt x="16453" y="0"/>
                </a:lnTo>
                <a:lnTo>
                  <a:pt x="22967" y="1018"/>
                </a:lnTo>
                <a:lnTo>
                  <a:pt x="28767" y="4536"/>
                </a:lnTo>
                <a:lnTo>
                  <a:pt x="295939" y="251724"/>
                </a:lnTo>
                <a:lnTo>
                  <a:pt x="299880" y="257224"/>
                </a:lnTo>
                <a:lnTo>
                  <a:pt x="301348" y="263635"/>
                </a:lnTo>
                <a:lnTo>
                  <a:pt x="300328" y="270146"/>
                </a:lnTo>
                <a:lnTo>
                  <a:pt x="296809" y="275945"/>
                </a:lnTo>
                <a:lnTo>
                  <a:pt x="294224" y="279632"/>
                </a:lnTo>
                <a:lnTo>
                  <a:pt x="290299" y="281117"/>
                </a:lnTo>
                <a:close/>
              </a:path>
            </a:pathLst>
          </a:custGeom>
          <a:solidFill>
            <a:srgbClr val="2F2F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bk object 42"/>
          <p:cNvSpPr/>
          <p:nvPr/>
        </p:nvSpPr>
        <p:spPr>
          <a:xfrm>
            <a:off x="9411531" y="0"/>
            <a:ext cx="758190" cy="597535"/>
          </a:xfrm>
          <a:custGeom>
            <a:avLst/>
            <a:gdLst/>
            <a:ahLst/>
            <a:cxnLst/>
            <a:rect l="l" t="t" r="r" b="b"/>
            <a:pathLst>
              <a:path w="758190" h="597535">
                <a:moveTo>
                  <a:pt x="654623" y="597021"/>
                </a:moveTo>
                <a:lnTo>
                  <a:pt x="645922" y="595688"/>
                </a:lnTo>
                <a:lnTo>
                  <a:pt x="638352" y="591008"/>
                </a:lnTo>
                <a:lnTo>
                  <a:pt x="0" y="0"/>
                </a:lnTo>
                <a:lnTo>
                  <a:pt x="242658" y="0"/>
                </a:lnTo>
                <a:lnTo>
                  <a:pt x="750311" y="470002"/>
                </a:lnTo>
                <a:lnTo>
                  <a:pt x="755703" y="477386"/>
                </a:lnTo>
                <a:lnTo>
                  <a:pt x="757732" y="486083"/>
                </a:lnTo>
                <a:lnTo>
                  <a:pt x="756305" y="494960"/>
                </a:lnTo>
                <a:lnTo>
                  <a:pt x="751327" y="502887"/>
                </a:lnTo>
                <a:lnTo>
                  <a:pt x="670673" y="590038"/>
                </a:lnTo>
                <a:lnTo>
                  <a:pt x="663268" y="595104"/>
                </a:lnTo>
                <a:lnTo>
                  <a:pt x="654623" y="597021"/>
                </a:lnTo>
                <a:close/>
              </a:path>
            </a:pathLst>
          </a:custGeom>
          <a:solidFill>
            <a:srgbClr val="2F2F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bk object 43"/>
          <p:cNvSpPr/>
          <p:nvPr/>
        </p:nvSpPr>
        <p:spPr>
          <a:xfrm>
            <a:off x="7463282" y="2305679"/>
            <a:ext cx="406400" cy="433705"/>
          </a:xfrm>
          <a:custGeom>
            <a:avLst/>
            <a:gdLst/>
            <a:ahLst/>
            <a:cxnLst/>
            <a:rect l="l" t="t" r="r" b="b"/>
            <a:pathLst>
              <a:path w="406400" h="433705">
                <a:moveTo>
                  <a:pt x="22552" y="432435"/>
                </a:moveTo>
                <a:lnTo>
                  <a:pt x="0" y="416174"/>
                </a:lnTo>
                <a:lnTo>
                  <a:pt x="1019" y="409663"/>
                </a:lnTo>
                <a:lnTo>
                  <a:pt x="4538" y="403864"/>
                </a:lnTo>
                <a:lnTo>
                  <a:pt x="379234" y="0"/>
                </a:lnTo>
                <a:lnTo>
                  <a:pt x="384407" y="6508"/>
                </a:lnTo>
                <a:lnTo>
                  <a:pt x="386898" y="8613"/>
                </a:lnTo>
                <a:lnTo>
                  <a:pt x="391304" y="12872"/>
                </a:lnTo>
                <a:lnTo>
                  <a:pt x="398009" y="16938"/>
                </a:lnTo>
                <a:lnTo>
                  <a:pt x="405911" y="21482"/>
                </a:lnTo>
                <a:lnTo>
                  <a:pt x="29637" y="427215"/>
                </a:lnTo>
                <a:lnTo>
                  <a:pt x="26430" y="430375"/>
                </a:lnTo>
                <a:lnTo>
                  <a:pt x="22552" y="432435"/>
                </a:lnTo>
                <a:close/>
              </a:path>
            </a:pathLst>
          </a:custGeom>
          <a:solidFill>
            <a:srgbClr val="2F2F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bk object 44"/>
          <p:cNvSpPr/>
          <p:nvPr/>
        </p:nvSpPr>
        <p:spPr>
          <a:xfrm>
            <a:off x="8958157" y="173782"/>
            <a:ext cx="942975" cy="890269"/>
          </a:xfrm>
          <a:custGeom>
            <a:avLst/>
            <a:gdLst/>
            <a:ahLst/>
            <a:cxnLst/>
            <a:rect l="l" t="t" r="r" b="b"/>
            <a:pathLst>
              <a:path w="942975" h="890269">
                <a:moveTo>
                  <a:pt x="833440" y="889798"/>
                </a:moveTo>
                <a:lnTo>
                  <a:pt x="7421" y="133729"/>
                </a:lnTo>
                <a:lnTo>
                  <a:pt x="0" y="117648"/>
                </a:lnTo>
                <a:lnTo>
                  <a:pt x="1426" y="108770"/>
                </a:lnTo>
                <a:lnTo>
                  <a:pt x="6404" y="100843"/>
                </a:lnTo>
                <a:lnTo>
                  <a:pt x="92898" y="7419"/>
                </a:lnTo>
                <a:lnTo>
                  <a:pt x="100285" y="2029"/>
                </a:lnTo>
                <a:lnTo>
                  <a:pt x="108984" y="0"/>
                </a:lnTo>
                <a:lnTo>
                  <a:pt x="117864" y="1425"/>
                </a:lnTo>
                <a:lnTo>
                  <a:pt x="125793" y="6402"/>
                </a:lnTo>
                <a:lnTo>
                  <a:pt x="935500" y="755955"/>
                </a:lnTo>
                <a:lnTo>
                  <a:pt x="940892" y="763340"/>
                </a:lnTo>
                <a:lnTo>
                  <a:pt x="942921" y="772036"/>
                </a:lnTo>
                <a:lnTo>
                  <a:pt x="941494" y="780913"/>
                </a:lnTo>
                <a:lnTo>
                  <a:pt x="936516" y="788840"/>
                </a:lnTo>
                <a:lnTo>
                  <a:pt x="849448" y="882312"/>
                </a:lnTo>
                <a:lnTo>
                  <a:pt x="842071" y="887711"/>
                </a:lnTo>
                <a:lnTo>
                  <a:pt x="833440" y="889798"/>
                </a:lnTo>
                <a:close/>
              </a:path>
            </a:pathLst>
          </a:custGeom>
          <a:solidFill>
            <a:srgbClr val="73AE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bk object 45"/>
          <p:cNvSpPr/>
          <p:nvPr/>
        </p:nvSpPr>
        <p:spPr>
          <a:xfrm>
            <a:off x="1064319" y="3890347"/>
            <a:ext cx="2343785" cy="2343785"/>
          </a:xfrm>
          <a:custGeom>
            <a:avLst/>
            <a:gdLst/>
            <a:ahLst/>
            <a:cxnLst/>
            <a:rect l="l" t="t" r="r" b="b"/>
            <a:pathLst>
              <a:path w="2343785" h="2343785">
                <a:moveTo>
                  <a:pt x="2324989" y="1034796"/>
                </a:moveTo>
                <a:lnTo>
                  <a:pt x="1034795" y="2324989"/>
                </a:lnTo>
                <a:lnTo>
                  <a:pt x="1013963" y="2338843"/>
                </a:lnTo>
                <a:lnTo>
                  <a:pt x="990211" y="2343520"/>
                </a:lnTo>
                <a:lnTo>
                  <a:pt x="966410" y="2338939"/>
                </a:lnTo>
                <a:lnTo>
                  <a:pt x="954033" y="2330728"/>
                </a:lnTo>
                <a:lnTo>
                  <a:pt x="12761" y="1389456"/>
                </a:lnTo>
                <a:lnTo>
                  <a:pt x="4658" y="1377264"/>
                </a:lnTo>
                <a:lnTo>
                  <a:pt x="0" y="1353515"/>
                </a:lnTo>
                <a:lnTo>
                  <a:pt x="4598" y="1329712"/>
                </a:lnTo>
                <a:lnTo>
                  <a:pt x="18530" y="1308723"/>
                </a:lnTo>
                <a:lnTo>
                  <a:pt x="1308723" y="18530"/>
                </a:lnTo>
                <a:lnTo>
                  <a:pt x="1329557" y="4676"/>
                </a:lnTo>
                <a:lnTo>
                  <a:pt x="1353309" y="0"/>
                </a:lnTo>
                <a:lnTo>
                  <a:pt x="1375542" y="4279"/>
                </a:lnTo>
                <a:lnTo>
                  <a:pt x="2339304" y="968041"/>
                </a:lnTo>
                <a:lnTo>
                  <a:pt x="2343623" y="990107"/>
                </a:lnTo>
                <a:lnTo>
                  <a:pt x="2338960" y="1013846"/>
                </a:lnTo>
                <a:lnTo>
                  <a:pt x="2324989" y="1034796"/>
                </a:lnTo>
                <a:close/>
              </a:path>
            </a:pathLst>
          </a:custGeom>
          <a:solidFill>
            <a:srgbClr val="73AE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bk object 46"/>
          <p:cNvSpPr/>
          <p:nvPr/>
        </p:nvSpPr>
        <p:spPr>
          <a:xfrm>
            <a:off x="1804617" y="4630645"/>
            <a:ext cx="863600" cy="8636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53260" y="220856"/>
                </a:moveTo>
                <a:lnTo>
                  <a:pt x="220856" y="853260"/>
                </a:lnTo>
                <a:lnTo>
                  <a:pt x="209631" y="860711"/>
                </a:lnTo>
                <a:lnTo>
                  <a:pt x="196856" y="863198"/>
                </a:lnTo>
                <a:lnTo>
                  <a:pt x="184083" y="860721"/>
                </a:lnTo>
                <a:lnTo>
                  <a:pt x="172864" y="853278"/>
                </a:lnTo>
                <a:lnTo>
                  <a:pt x="9920" y="690334"/>
                </a:lnTo>
                <a:lnTo>
                  <a:pt x="2477" y="679114"/>
                </a:lnTo>
                <a:lnTo>
                  <a:pt x="0" y="666341"/>
                </a:lnTo>
                <a:lnTo>
                  <a:pt x="2487" y="653567"/>
                </a:lnTo>
                <a:lnTo>
                  <a:pt x="9938" y="642342"/>
                </a:lnTo>
                <a:lnTo>
                  <a:pt x="642342" y="9938"/>
                </a:lnTo>
                <a:lnTo>
                  <a:pt x="653567" y="2487"/>
                </a:lnTo>
                <a:lnTo>
                  <a:pt x="666341" y="0"/>
                </a:lnTo>
                <a:lnTo>
                  <a:pt x="679114" y="2477"/>
                </a:lnTo>
                <a:lnTo>
                  <a:pt x="690334" y="9920"/>
                </a:lnTo>
                <a:lnTo>
                  <a:pt x="853278" y="172864"/>
                </a:lnTo>
                <a:lnTo>
                  <a:pt x="860721" y="184083"/>
                </a:lnTo>
                <a:lnTo>
                  <a:pt x="863198" y="196856"/>
                </a:lnTo>
                <a:lnTo>
                  <a:pt x="860711" y="209631"/>
                </a:lnTo>
                <a:lnTo>
                  <a:pt x="853260" y="22085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bk object 47"/>
          <p:cNvSpPr/>
          <p:nvPr/>
        </p:nvSpPr>
        <p:spPr>
          <a:xfrm>
            <a:off x="1804519" y="4630822"/>
            <a:ext cx="863600" cy="8636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53181" y="690114"/>
                </a:moveTo>
                <a:lnTo>
                  <a:pt x="690114" y="853181"/>
                </a:lnTo>
                <a:lnTo>
                  <a:pt x="678889" y="860632"/>
                </a:lnTo>
                <a:lnTo>
                  <a:pt x="666114" y="863119"/>
                </a:lnTo>
                <a:lnTo>
                  <a:pt x="653341" y="860642"/>
                </a:lnTo>
                <a:lnTo>
                  <a:pt x="642122" y="853199"/>
                </a:lnTo>
                <a:lnTo>
                  <a:pt x="9920" y="220997"/>
                </a:lnTo>
                <a:lnTo>
                  <a:pt x="2477" y="209778"/>
                </a:lnTo>
                <a:lnTo>
                  <a:pt x="0" y="197005"/>
                </a:lnTo>
                <a:lnTo>
                  <a:pt x="2487" y="184230"/>
                </a:lnTo>
                <a:lnTo>
                  <a:pt x="9938" y="173005"/>
                </a:lnTo>
                <a:lnTo>
                  <a:pt x="173005" y="9938"/>
                </a:lnTo>
                <a:lnTo>
                  <a:pt x="184230" y="2487"/>
                </a:lnTo>
                <a:lnTo>
                  <a:pt x="197005" y="0"/>
                </a:lnTo>
                <a:lnTo>
                  <a:pt x="209778" y="2477"/>
                </a:lnTo>
                <a:lnTo>
                  <a:pt x="220997" y="9920"/>
                </a:lnTo>
                <a:lnTo>
                  <a:pt x="853199" y="642122"/>
                </a:lnTo>
                <a:lnTo>
                  <a:pt x="860642" y="653341"/>
                </a:lnTo>
                <a:lnTo>
                  <a:pt x="863119" y="666114"/>
                </a:lnTo>
                <a:lnTo>
                  <a:pt x="860632" y="678889"/>
                </a:lnTo>
                <a:lnTo>
                  <a:pt x="853181" y="69011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bk object 48"/>
          <p:cNvSpPr/>
          <p:nvPr/>
        </p:nvSpPr>
        <p:spPr>
          <a:xfrm>
            <a:off x="1222465" y="4049369"/>
            <a:ext cx="885825" cy="885190"/>
          </a:xfrm>
          <a:custGeom>
            <a:avLst/>
            <a:gdLst/>
            <a:ahLst/>
            <a:cxnLst/>
            <a:rect l="l" t="t" r="r" b="b"/>
            <a:pathLst>
              <a:path w="885825" h="885189">
                <a:moveTo>
                  <a:pt x="201142" y="811700"/>
                </a:moveTo>
                <a:lnTo>
                  <a:pt x="125543" y="885094"/>
                </a:lnTo>
                <a:lnTo>
                  <a:pt x="94088" y="850058"/>
                </a:lnTo>
                <a:lnTo>
                  <a:pt x="67155" y="813993"/>
                </a:lnTo>
                <a:lnTo>
                  <a:pt x="44734" y="776977"/>
                </a:lnTo>
                <a:lnTo>
                  <a:pt x="26817" y="739088"/>
                </a:lnTo>
                <a:lnTo>
                  <a:pt x="13395" y="700405"/>
                </a:lnTo>
                <a:lnTo>
                  <a:pt x="4459" y="661006"/>
                </a:lnTo>
                <a:lnTo>
                  <a:pt x="0" y="620969"/>
                </a:lnTo>
                <a:lnTo>
                  <a:pt x="9" y="580373"/>
                </a:lnTo>
                <a:lnTo>
                  <a:pt x="4477" y="539294"/>
                </a:lnTo>
                <a:lnTo>
                  <a:pt x="13397" y="497812"/>
                </a:lnTo>
                <a:lnTo>
                  <a:pt x="26758" y="456005"/>
                </a:lnTo>
                <a:lnTo>
                  <a:pt x="44553" y="413950"/>
                </a:lnTo>
                <a:lnTo>
                  <a:pt x="66772" y="371727"/>
                </a:lnTo>
                <a:lnTo>
                  <a:pt x="93407" y="329412"/>
                </a:lnTo>
                <a:lnTo>
                  <a:pt x="124449" y="287085"/>
                </a:lnTo>
                <a:lnTo>
                  <a:pt x="159888" y="244823"/>
                </a:lnTo>
                <a:lnTo>
                  <a:pt x="199717" y="202704"/>
                </a:lnTo>
                <a:lnTo>
                  <a:pt x="230154" y="173562"/>
                </a:lnTo>
                <a:lnTo>
                  <a:pt x="264957" y="143226"/>
                </a:lnTo>
                <a:lnTo>
                  <a:pt x="303799" y="112903"/>
                </a:lnTo>
                <a:lnTo>
                  <a:pt x="346351" y="83799"/>
                </a:lnTo>
                <a:lnTo>
                  <a:pt x="392283" y="57121"/>
                </a:lnTo>
                <a:lnTo>
                  <a:pt x="441269" y="34075"/>
                </a:lnTo>
                <a:lnTo>
                  <a:pt x="492978" y="15867"/>
                </a:lnTo>
                <a:lnTo>
                  <a:pt x="540412" y="5047"/>
                </a:lnTo>
                <a:lnTo>
                  <a:pt x="546965" y="4340"/>
                </a:lnTo>
                <a:lnTo>
                  <a:pt x="274435" y="276870"/>
                </a:lnTo>
                <a:lnTo>
                  <a:pt x="244515" y="308273"/>
                </a:lnTo>
                <a:lnTo>
                  <a:pt x="213598" y="344426"/>
                </a:lnTo>
                <a:lnTo>
                  <a:pt x="183445" y="384747"/>
                </a:lnTo>
                <a:lnTo>
                  <a:pt x="155819" y="428653"/>
                </a:lnTo>
                <a:lnTo>
                  <a:pt x="132482" y="475560"/>
                </a:lnTo>
                <a:lnTo>
                  <a:pt x="115197" y="524886"/>
                </a:lnTo>
                <a:lnTo>
                  <a:pt x="105807" y="576401"/>
                </a:lnTo>
                <a:lnTo>
                  <a:pt x="105842" y="626226"/>
                </a:lnTo>
                <a:lnTo>
                  <a:pt x="115347" y="674515"/>
                </a:lnTo>
                <a:lnTo>
                  <a:pt x="134368" y="721422"/>
                </a:lnTo>
                <a:lnTo>
                  <a:pt x="162951" y="767099"/>
                </a:lnTo>
                <a:lnTo>
                  <a:pt x="201142" y="811700"/>
                </a:lnTo>
                <a:close/>
              </a:path>
              <a:path w="885825" h="885189">
                <a:moveTo>
                  <a:pt x="811474" y="199163"/>
                </a:moveTo>
                <a:lnTo>
                  <a:pt x="773748" y="166010"/>
                </a:lnTo>
                <a:lnTo>
                  <a:pt x="734958" y="140036"/>
                </a:lnTo>
                <a:lnTo>
                  <a:pt x="695022" y="121227"/>
                </a:lnTo>
                <a:lnTo>
                  <a:pt x="653858" y="109570"/>
                </a:lnTo>
                <a:lnTo>
                  <a:pt x="611384" y="105048"/>
                </a:lnTo>
                <a:lnTo>
                  <a:pt x="567517" y="107648"/>
                </a:lnTo>
                <a:lnTo>
                  <a:pt x="522176" y="117356"/>
                </a:lnTo>
                <a:lnTo>
                  <a:pt x="472315" y="135408"/>
                </a:lnTo>
                <a:lnTo>
                  <a:pt x="425156" y="159153"/>
                </a:lnTo>
                <a:lnTo>
                  <a:pt x="381243" y="186880"/>
                </a:lnTo>
                <a:lnTo>
                  <a:pt x="341123" y="216881"/>
                </a:lnTo>
                <a:lnTo>
                  <a:pt x="305339" y="247447"/>
                </a:lnTo>
                <a:lnTo>
                  <a:pt x="274435" y="276870"/>
                </a:lnTo>
                <a:lnTo>
                  <a:pt x="546965" y="4340"/>
                </a:lnTo>
                <a:lnTo>
                  <a:pt x="587187" y="0"/>
                </a:lnTo>
                <a:lnTo>
                  <a:pt x="633179" y="696"/>
                </a:lnTo>
                <a:lnTo>
                  <a:pt x="678263" y="7106"/>
                </a:lnTo>
                <a:lnTo>
                  <a:pt x="722315" y="19201"/>
                </a:lnTo>
                <a:lnTo>
                  <a:pt x="765209" y="36951"/>
                </a:lnTo>
                <a:lnTo>
                  <a:pt x="806820" y="60327"/>
                </a:lnTo>
                <a:lnTo>
                  <a:pt x="847024" y="89299"/>
                </a:lnTo>
                <a:lnTo>
                  <a:pt x="885696" y="123838"/>
                </a:lnTo>
                <a:lnTo>
                  <a:pt x="811474" y="199163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bk object 49"/>
          <p:cNvSpPr/>
          <p:nvPr/>
        </p:nvSpPr>
        <p:spPr>
          <a:xfrm>
            <a:off x="2105118" y="6504982"/>
            <a:ext cx="2162810" cy="2164080"/>
          </a:xfrm>
          <a:custGeom>
            <a:avLst/>
            <a:gdLst/>
            <a:ahLst/>
            <a:cxnLst/>
            <a:rect l="l" t="t" r="r" b="b"/>
            <a:pathLst>
              <a:path w="2162810" h="2164079">
                <a:moveTo>
                  <a:pt x="1609934" y="23582"/>
                </a:moveTo>
                <a:lnTo>
                  <a:pt x="816594" y="816922"/>
                </a:lnTo>
                <a:lnTo>
                  <a:pt x="814245" y="798663"/>
                </a:lnTo>
                <a:lnTo>
                  <a:pt x="811179" y="769285"/>
                </a:lnTo>
                <a:lnTo>
                  <a:pt x="808523" y="730562"/>
                </a:lnTo>
                <a:lnTo>
                  <a:pt x="807405" y="684271"/>
                </a:lnTo>
                <a:lnTo>
                  <a:pt x="808953" y="632185"/>
                </a:lnTo>
                <a:lnTo>
                  <a:pt x="814294" y="576081"/>
                </a:lnTo>
                <a:lnTo>
                  <a:pt x="824555" y="517733"/>
                </a:lnTo>
                <a:lnTo>
                  <a:pt x="840864" y="458917"/>
                </a:lnTo>
                <a:lnTo>
                  <a:pt x="864348" y="401407"/>
                </a:lnTo>
                <a:lnTo>
                  <a:pt x="883597" y="364991"/>
                </a:lnTo>
                <a:lnTo>
                  <a:pt x="905841" y="328448"/>
                </a:lnTo>
                <a:lnTo>
                  <a:pt x="930953" y="292129"/>
                </a:lnTo>
                <a:lnTo>
                  <a:pt x="958806" y="256385"/>
                </a:lnTo>
                <a:lnTo>
                  <a:pt x="989275" y="221566"/>
                </a:lnTo>
                <a:lnTo>
                  <a:pt x="1025939" y="184673"/>
                </a:lnTo>
                <a:lnTo>
                  <a:pt x="1057552" y="156108"/>
                </a:lnTo>
                <a:lnTo>
                  <a:pt x="1095107" y="126171"/>
                </a:lnTo>
                <a:lnTo>
                  <a:pt x="1134772" y="98563"/>
                </a:lnTo>
                <a:lnTo>
                  <a:pt x="1176420" y="73636"/>
                </a:lnTo>
                <a:lnTo>
                  <a:pt x="1219925" y="51739"/>
                </a:lnTo>
                <a:lnTo>
                  <a:pt x="1265160" y="33224"/>
                </a:lnTo>
                <a:lnTo>
                  <a:pt x="1311999" y="18441"/>
                </a:lnTo>
                <a:lnTo>
                  <a:pt x="1360315" y="7743"/>
                </a:lnTo>
                <a:lnTo>
                  <a:pt x="1409982" y="1478"/>
                </a:lnTo>
                <a:lnTo>
                  <a:pt x="1460874" y="0"/>
                </a:lnTo>
                <a:lnTo>
                  <a:pt x="1512863" y="3657"/>
                </a:lnTo>
                <a:lnTo>
                  <a:pt x="1565825" y="12802"/>
                </a:lnTo>
                <a:lnTo>
                  <a:pt x="1582384" y="16597"/>
                </a:lnTo>
                <a:lnTo>
                  <a:pt x="1601384" y="21263"/>
                </a:lnTo>
                <a:lnTo>
                  <a:pt x="1609934" y="23582"/>
                </a:lnTo>
                <a:close/>
              </a:path>
              <a:path w="2162810" h="2164079">
                <a:moveTo>
                  <a:pt x="2054499" y="2079187"/>
                </a:moveTo>
                <a:lnTo>
                  <a:pt x="2053020" y="2079607"/>
                </a:lnTo>
                <a:lnTo>
                  <a:pt x="2020484" y="2087872"/>
                </a:lnTo>
                <a:lnTo>
                  <a:pt x="1640652" y="2146802"/>
                </a:lnTo>
                <a:lnTo>
                  <a:pt x="1264844" y="2163823"/>
                </a:lnTo>
                <a:lnTo>
                  <a:pt x="977463" y="2159184"/>
                </a:lnTo>
                <a:lnTo>
                  <a:pt x="862913" y="2153137"/>
                </a:lnTo>
                <a:lnTo>
                  <a:pt x="778890" y="2145115"/>
                </a:lnTo>
                <a:lnTo>
                  <a:pt x="700683" y="2133940"/>
                </a:lnTo>
                <a:lnTo>
                  <a:pt x="628077" y="2119855"/>
                </a:lnTo>
                <a:lnTo>
                  <a:pt x="560856" y="2103103"/>
                </a:lnTo>
                <a:lnTo>
                  <a:pt x="498806" y="2083929"/>
                </a:lnTo>
                <a:lnTo>
                  <a:pt x="441711" y="2062574"/>
                </a:lnTo>
                <a:lnTo>
                  <a:pt x="389357" y="2039283"/>
                </a:lnTo>
                <a:lnTo>
                  <a:pt x="341529" y="2014299"/>
                </a:lnTo>
                <a:lnTo>
                  <a:pt x="298011" y="1987864"/>
                </a:lnTo>
                <a:lnTo>
                  <a:pt x="258588" y="1960222"/>
                </a:lnTo>
                <a:lnTo>
                  <a:pt x="223046" y="1931617"/>
                </a:lnTo>
                <a:lnTo>
                  <a:pt x="191866" y="1902931"/>
                </a:lnTo>
                <a:lnTo>
                  <a:pt x="162743" y="1872487"/>
                </a:lnTo>
                <a:lnTo>
                  <a:pt x="137551" y="1842450"/>
                </a:lnTo>
                <a:lnTo>
                  <a:pt x="96014" y="1782645"/>
                </a:lnTo>
                <a:lnTo>
                  <a:pt x="64838" y="1724823"/>
                </a:lnTo>
                <a:lnTo>
                  <a:pt x="42302" y="1670930"/>
                </a:lnTo>
                <a:lnTo>
                  <a:pt x="26686" y="1622911"/>
                </a:lnTo>
                <a:lnTo>
                  <a:pt x="16270" y="1582711"/>
                </a:lnTo>
                <a:lnTo>
                  <a:pt x="3720" y="1515950"/>
                </a:lnTo>
                <a:lnTo>
                  <a:pt x="0" y="1466603"/>
                </a:lnTo>
                <a:lnTo>
                  <a:pt x="1003" y="1418222"/>
                </a:lnTo>
                <a:lnTo>
                  <a:pt x="6421" y="1370913"/>
                </a:lnTo>
                <a:lnTo>
                  <a:pt x="15944" y="1324787"/>
                </a:lnTo>
                <a:lnTo>
                  <a:pt x="29264" y="1279952"/>
                </a:lnTo>
                <a:lnTo>
                  <a:pt x="46072" y="1236516"/>
                </a:lnTo>
                <a:lnTo>
                  <a:pt x="66057" y="1194588"/>
                </a:lnTo>
                <a:lnTo>
                  <a:pt x="88912" y="1154277"/>
                </a:lnTo>
                <a:lnTo>
                  <a:pt x="114327" y="1115691"/>
                </a:lnTo>
                <a:lnTo>
                  <a:pt x="141992" y="1078940"/>
                </a:lnTo>
                <a:lnTo>
                  <a:pt x="171599" y="1044131"/>
                </a:lnTo>
                <a:lnTo>
                  <a:pt x="202839" y="1011374"/>
                </a:lnTo>
                <a:lnTo>
                  <a:pt x="235401" y="980777"/>
                </a:lnTo>
                <a:lnTo>
                  <a:pt x="268978" y="952449"/>
                </a:lnTo>
                <a:lnTo>
                  <a:pt x="303260" y="926498"/>
                </a:lnTo>
                <a:lnTo>
                  <a:pt x="337938" y="903034"/>
                </a:lnTo>
                <a:lnTo>
                  <a:pt x="372703" y="882164"/>
                </a:lnTo>
                <a:lnTo>
                  <a:pt x="407246" y="863998"/>
                </a:lnTo>
                <a:lnTo>
                  <a:pt x="471709" y="838037"/>
                </a:lnTo>
                <a:lnTo>
                  <a:pt x="537164" y="821078"/>
                </a:lnTo>
                <a:lnTo>
                  <a:pt x="601215" y="811489"/>
                </a:lnTo>
                <a:lnTo>
                  <a:pt x="661468" y="807636"/>
                </a:lnTo>
                <a:lnTo>
                  <a:pt x="715527" y="807886"/>
                </a:lnTo>
                <a:lnTo>
                  <a:pt x="760998" y="810606"/>
                </a:lnTo>
                <a:lnTo>
                  <a:pt x="795486" y="814162"/>
                </a:lnTo>
                <a:lnTo>
                  <a:pt x="816594" y="816922"/>
                </a:lnTo>
                <a:lnTo>
                  <a:pt x="1609934" y="23582"/>
                </a:lnTo>
                <a:lnTo>
                  <a:pt x="1670602" y="42630"/>
                </a:lnTo>
                <a:lnTo>
                  <a:pt x="1724496" y="65166"/>
                </a:lnTo>
                <a:lnTo>
                  <a:pt x="1782318" y="96342"/>
                </a:lnTo>
                <a:lnTo>
                  <a:pt x="1842122" y="137879"/>
                </a:lnTo>
                <a:lnTo>
                  <a:pt x="1872159" y="163070"/>
                </a:lnTo>
                <a:lnTo>
                  <a:pt x="1900757" y="190346"/>
                </a:lnTo>
                <a:lnTo>
                  <a:pt x="1931289" y="223374"/>
                </a:lnTo>
                <a:lnTo>
                  <a:pt x="1959895" y="258916"/>
                </a:lnTo>
                <a:lnTo>
                  <a:pt x="1987536" y="298338"/>
                </a:lnTo>
                <a:lnTo>
                  <a:pt x="2013971" y="341856"/>
                </a:lnTo>
                <a:lnTo>
                  <a:pt x="2038956" y="389685"/>
                </a:lnTo>
                <a:lnTo>
                  <a:pt x="2062247" y="442039"/>
                </a:lnTo>
                <a:lnTo>
                  <a:pt x="2083601" y="499133"/>
                </a:lnTo>
                <a:lnTo>
                  <a:pt x="2102776" y="561184"/>
                </a:lnTo>
                <a:lnTo>
                  <a:pt x="2119527" y="628404"/>
                </a:lnTo>
                <a:lnTo>
                  <a:pt x="2133612" y="701011"/>
                </a:lnTo>
                <a:lnTo>
                  <a:pt x="2144787" y="779218"/>
                </a:lnTo>
                <a:lnTo>
                  <a:pt x="2152810" y="863241"/>
                </a:lnTo>
                <a:lnTo>
                  <a:pt x="2158589" y="978058"/>
                </a:lnTo>
                <a:lnTo>
                  <a:pt x="2162640" y="1266027"/>
                </a:lnTo>
                <a:lnTo>
                  <a:pt x="2145031" y="1642423"/>
                </a:lnTo>
                <a:lnTo>
                  <a:pt x="2085834" y="2022522"/>
                </a:lnTo>
                <a:lnTo>
                  <a:pt x="2081515" y="2039555"/>
                </a:lnTo>
                <a:lnTo>
                  <a:pt x="2076842" y="2056042"/>
                </a:lnTo>
                <a:lnTo>
                  <a:pt x="2076455" y="2057231"/>
                </a:lnTo>
                <a:lnTo>
                  <a:pt x="2054499" y="2079187"/>
                </a:lnTo>
                <a:close/>
              </a:path>
            </a:pathLst>
          </a:custGeom>
          <a:solidFill>
            <a:srgbClr val="73AE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bk object 50"/>
          <p:cNvSpPr/>
          <p:nvPr/>
        </p:nvSpPr>
        <p:spPr>
          <a:xfrm>
            <a:off x="2843868" y="7012503"/>
            <a:ext cx="1154430" cy="1518285"/>
          </a:xfrm>
          <a:custGeom>
            <a:avLst/>
            <a:gdLst/>
            <a:ahLst/>
            <a:cxnLst/>
            <a:rect l="l" t="t" r="r" b="b"/>
            <a:pathLst>
              <a:path w="1154429" h="1518284">
                <a:moveTo>
                  <a:pt x="852695" y="605585"/>
                </a:moveTo>
                <a:lnTo>
                  <a:pt x="795385" y="662895"/>
                </a:lnTo>
                <a:lnTo>
                  <a:pt x="519320" y="204123"/>
                </a:lnTo>
                <a:lnTo>
                  <a:pt x="514610" y="192153"/>
                </a:lnTo>
                <a:lnTo>
                  <a:pt x="513849" y="179577"/>
                </a:lnTo>
                <a:lnTo>
                  <a:pt x="517007" y="167456"/>
                </a:lnTo>
                <a:lnTo>
                  <a:pt x="524054" y="156850"/>
                </a:lnTo>
                <a:lnTo>
                  <a:pt x="534075" y="148866"/>
                </a:lnTo>
                <a:lnTo>
                  <a:pt x="545964" y="144546"/>
                </a:lnTo>
                <a:lnTo>
                  <a:pt x="558629" y="144081"/>
                </a:lnTo>
                <a:lnTo>
                  <a:pt x="570978" y="147663"/>
                </a:lnTo>
                <a:lnTo>
                  <a:pt x="715577" y="217134"/>
                </a:lnTo>
                <a:lnTo>
                  <a:pt x="655432" y="277279"/>
                </a:lnTo>
                <a:lnTo>
                  <a:pt x="852695" y="605585"/>
                </a:lnTo>
                <a:close/>
              </a:path>
              <a:path w="1154429" h="1518284">
                <a:moveTo>
                  <a:pt x="291910" y="1291244"/>
                </a:moveTo>
                <a:lnTo>
                  <a:pt x="76357" y="1506797"/>
                </a:lnTo>
                <a:lnTo>
                  <a:pt x="62942" y="1515537"/>
                </a:lnTo>
                <a:lnTo>
                  <a:pt x="47593" y="1518236"/>
                </a:lnTo>
                <a:lnTo>
                  <a:pt x="32236" y="1515025"/>
                </a:lnTo>
                <a:lnTo>
                  <a:pt x="18798" y="1506036"/>
                </a:lnTo>
                <a:lnTo>
                  <a:pt x="9808" y="1492598"/>
                </a:lnTo>
                <a:lnTo>
                  <a:pt x="6597" y="1477241"/>
                </a:lnTo>
                <a:lnTo>
                  <a:pt x="9296" y="1461891"/>
                </a:lnTo>
                <a:lnTo>
                  <a:pt x="18036" y="1448477"/>
                </a:lnTo>
                <a:lnTo>
                  <a:pt x="212718" y="1253795"/>
                </a:lnTo>
                <a:lnTo>
                  <a:pt x="4229" y="856440"/>
                </a:lnTo>
                <a:lnTo>
                  <a:pt x="219" y="844486"/>
                </a:lnTo>
                <a:lnTo>
                  <a:pt x="0" y="832281"/>
                </a:lnTo>
                <a:lnTo>
                  <a:pt x="3506" y="820594"/>
                </a:lnTo>
                <a:lnTo>
                  <a:pt x="10676" y="810197"/>
                </a:lnTo>
                <a:lnTo>
                  <a:pt x="20682" y="802507"/>
                </a:lnTo>
                <a:lnTo>
                  <a:pt x="32202" y="798449"/>
                </a:lnTo>
                <a:lnTo>
                  <a:pt x="44433" y="798053"/>
                </a:lnTo>
                <a:lnTo>
                  <a:pt x="56573" y="801350"/>
                </a:lnTo>
                <a:lnTo>
                  <a:pt x="190410" y="862372"/>
                </a:lnTo>
                <a:lnTo>
                  <a:pt x="129710" y="923072"/>
                </a:lnTo>
                <a:lnTo>
                  <a:pt x="298356" y="1243631"/>
                </a:lnTo>
                <a:lnTo>
                  <a:pt x="302414" y="1255847"/>
                </a:lnTo>
                <a:lnTo>
                  <a:pt x="302714" y="1268604"/>
                </a:lnTo>
                <a:lnTo>
                  <a:pt x="299224" y="1280778"/>
                </a:lnTo>
                <a:lnTo>
                  <a:pt x="291910" y="1291244"/>
                </a:lnTo>
                <a:close/>
              </a:path>
              <a:path w="1154429" h="1518284">
                <a:moveTo>
                  <a:pt x="862799" y="346419"/>
                </a:moveTo>
                <a:lnTo>
                  <a:pt x="852959" y="353868"/>
                </a:lnTo>
                <a:lnTo>
                  <a:pt x="841830" y="358040"/>
                </a:lnTo>
                <a:lnTo>
                  <a:pt x="830054" y="358613"/>
                </a:lnTo>
                <a:lnTo>
                  <a:pt x="818272" y="355267"/>
                </a:lnTo>
                <a:lnTo>
                  <a:pt x="655432" y="277279"/>
                </a:lnTo>
                <a:lnTo>
                  <a:pt x="715577" y="217134"/>
                </a:lnTo>
                <a:lnTo>
                  <a:pt x="829124" y="271686"/>
                </a:lnTo>
                <a:lnTo>
                  <a:pt x="1089500" y="12682"/>
                </a:lnTo>
                <a:lnTo>
                  <a:pt x="1102427" y="3562"/>
                </a:lnTo>
                <a:lnTo>
                  <a:pt x="1116678" y="0"/>
                </a:lnTo>
                <a:lnTo>
                  <a:pt x="1130872" y="2283"/>
                </a:lnTo>
                <a:lnTo>
                  <a:pt x="1143629" y="10699"/>
                </a:lnTo>
                <a:lnTo>
                  <a:pt x="1152137" y="23654"/>
                </a:lnTo>
                <a:lnTo>
                  <a:pt x="1154286" y="37950"/>
                </a:lnTo>
                <a:lnTo>
                  <a:pt x="1150526" y="52238"/>
                </a:lnTo>
                <a:lnTo>
                  <a:pt x="1141304" y="65170"/>
                </a:lnTo>
                <a:lnTo>
                  <a:pt x="862799" y="346419"/>
                </a:lnTo>
                <a:close/>
              </a:path>
              <a:path w="1154429" h="1518284">
                <a:moveTo>
                  <a:pt x="913340" y="1251645"/>
                </a:moveTo>
                <a:lnTo>
                  <a:pt x="912998" y="1251987"/>
                </a:lnTo>
                <a:lnTo>
                  <a:pt x="903248" y="1259132"/>
                </a:lnTo>
                <a:lnTo>
                  <a:pt x="891985" y="1262965"/>
                </a:lnTo>
                <a:lnTo>
                  <a:pt x="880010" y="1263265"/>
                </a:lnTo>
                <a:lnTo>
                  <a:pt x="868127" y="1259807"/>
                </a:lnTo>
                <a:lnTo>
                  <a:pt x="129710" y="923072"/>
                </a:lnTo>
                <a:lnTo>
                  <a:pt x="190410" y="862372"/>
                </a:lnTo>
                <a:lnTo>
                  <a:pt x="786077" y="1133962"/>
                </a:lnTo>
                <a:lnTo>
                  <a:pt x="843194" y="1076846"/>
                </a:lnTo>
                <a:lnTo>
                  <a:pt x="918073" y="1204372"/>
                </a:lnTo>
                <a:lnTo>
                  <a:pt x="922736" y="1216294"/>
                </a:lnTo>
                <a:lnTo>
                  <a:pt x="923416" y="1228790"/>
                </a:lnTo>
                <a:lnTo>
                  <a:pt x="920242" y="1240894"/>
                </a:lnTo>
                <a:lnTo>
                  <a:pt x="913340" y="1251645"/>
                </a:lnTo>
                <a:close/>
              </a:path>
              <a:path w="1154429" h="1518284">
                <a:moveTo>
                  <a:pt x="843194" y="1076846"/>
                </a:moveTo>
                <a:lnTo>
                  <a:pt x="786077" y="1133962"/>
                </a:lnTo>
                <a:lnTo>
                  <a:pt x="489051" y="628226"/>
                </a:lnTo>
                <a:lnTo>
                  <a:pt x="484518" y="616668"/>
                </a:lnTo>
                <a:lnTo>
                  <a:pt x="483709" y="604665"/>
                </a:lnTo>
                <a:lnTo>
                  <a:pt x="486499" y="593053"/>
                </a:lnTo>
                <a:lnTo>
                  <a:pt x="492759" y="582665"/>
                </a:lnTo>
                <a:lnTo>
                  <a:pt x="501870" y="574637"/>
                </a:lnTo>
                <a:lnTo>
                  <a:pt x="512784" y="569758"/>
                </a:lnTo>
                <a:lnTo>
                  <a:pt x="524731" y="568350"/>
                </a:lnTo>
                <a:lnTo>
                  <a:pt x="536939" y="570733"/>
                </a:lnTo>
                <a:lnTo>
                  <a:pt x="676024" y="620331"/>
                </a:lnTo>
                <a:lnTo>
                  <a:pt x="612463" y="683893"/>
                </a:lnTo>
                <a:lnTo>
                  <a:pt x="843194" y="1076846"/>
                </a:lnTo>
                <a:close/>
              </a:path>
              <a:path w="1154429" h="1518284">
                <a:moveTo>
                  <a:pt x="917144" y="764125"/>
                </a:moveTo>
                <a:lnTo>
                  <a:pt x="907835" y="772351"/>
                </a:lnTo>
                <a:lnTo>
                  <a:pt x="896820" y="777331"/>
                </a:lnTo>
                <a:lnTo>
                  <a:pt x="884836" y="778777"/>
                </a:lnTo>
                <a:lnTo>
                  <a:pt x="872622" y="776400"/>
                </a:lnTo>
                <a:lnTo>
                  <a:pt x="612463" y="683893"/>
                </a:lnTo>
                <a:lnTo>
                  <a:pt x="676024" y="620331"/>
                </a:lnTo>
                <a:lnTo>
                  <a:pt x="795385" y="662895"/>
                </a:lnTo>
                <a:lnTo>
                  <a:pt x="852695" y="605585"/>
                </a:lnTo>
                <a:lnTo>
                  <a:pt x="920166" y="717878"/>
                </a:lnTo>
                <a:lnTo>
                  <a:pt x="924951" y="729302"/>
                </a:lnTo>
                <a:lnTo>
                  <a:pt x="925979" y="741397"/>
                </a:lnTo>
                <a:lnTo>
                  <a:pt x="923345" y="753293"/>
                </a:lnTo>
                <a:lnTo>
                  <a:pt x="917144" y="76412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bk object 51"/>
          <p:cNvSpPr/>
          <p:nvPr/>
        </p:nvSpPr>
        <p:spPr>
          <a:xfrm>
            <a:off x="2795075" y="8400310"/>
            <a:ext cx="173471" cy="17347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bk object 52"/>
          <p:cNvSpPr/>
          <p:nvPr/>
        </p:nvSpPr>
        <p:spPr>
          <a:xfrm>
            <a:off x="3900422" y="6938865"/>
            <a:ext cx="173471" cy="17347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bk object 53"/>
          <p:cNvSpPr/>
          <p:nvPr/>
        </p:nvSpPr>
        <p:spPr>
          <a:xfrm>
            <a:off x="5287246" y="5186944"/>
            <a:ext cx="671830" cy="697230"/>
          </a:xfrm>
          <a:custGeom>
            <a:avLst/>
            <a:gdLst/>
            <a:ahLst/>
            <a:cxnLst/>
            <a:rect l="l" t="t" r="r" b="b"/>
            <a:pathLst>
              <a:path w="671829" h="697229">
                <a:moveTo>
                  <a:pt x="312704" y="696991"/>
                </a:moveTo>
                <a:lnTo>
                  <a:pt x="273803" y="694610"/>
                </a:lnTo>
                <a:lnTo>
                  <a:pt x="234610" y="687832"/>
                </a:lnTo>
                <a:lnTo>
                  <a:pt x="195848" y="675909"/>
                </a:lnTo>
                <a:lnTo>
                  <a:pt x="158241" y="658090"/>
                </a:lnTo>
                <a:lnTo>
                  <a:pt x="122513" y="633626"/>
                </a:lnTo>
                <a:lnTo>
                  <a:pt x="89388" y="601765"/>
                </a:lnTo>
                <a:lnTo>
                  <a:pt x="59589" y="561758"/>
                </a:lnTo>
                <a:lnTo>
                  <a:pt x="33840" y="512854"/>
                </a:lnTo>
                <a:lnTo>
                  <a:pt x="12865" y="454305"/>
                </a:lnTo>
                <a:lnTo>
                  <a:pt x="1465" y="398631"/>
                </a:lnTo>
                <a:lnTo>
                  <a:pt x="0" y="347353"/>
                </a:lnTo>
                <a:lnTo>
                  <a:pt x="7295" y="300409"/>
                </a:lnTo>
                <a:lnTo>
                  <a:pt x="22180" y="257737"/>
                </a:lnTo>
                <a:lnTo>
                  <a:pt x="43480" y="219277"/>
                </a:lnTo>
                <a:lnTo>
                  <a:pt x="70024" y="184967"/>
                </a:lnTo>
                <a:lnTo>
                  <a:pt x="100638" y="154745"/>
                </a:lnTo>
                <a:lnTo>
                  <a:pt x="134150" y="128551"/>
                </a:lnTo>
                <a:lnTo>
                  <a:pt x="169386" y="106323"/>
                </a:lnTo>
                <a:lnTo>
                  <a:pt x="205175" y="88000"/>
                </a:lnTo>
                <a:lnTo>
                  <a:pt x="273718" y="62823"/>
                </a:lnTo>
                <a:lnTo>
                  <a:pt x="494559" y="0"/>
                </a:lnTo>
                <a:lnTo>
                  <a:pt x="671232" y="614740"/>
                </a:lnTo>
                <a:lnTo>
                  <a:pt x="450910" y="677564"/>
                </a:lnTo>
                <a:lnTo>
                  <a:pt x="386734" y="691568"/>
                </a:lnTo>
                <a:lnTo>
                  <a:pt x="312704" y="696991"/>
                </a:lnTo>
                <a:close/>
              </a:path>
            </a:pathLst>
          </a:custGeom>
          <a:solidFill>
            <a:srgbClr val="73AE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bk object 54"/>
          <p:cNvSpPr/>
          <p:nvPr/>
        </p:nvSpPr>
        <p:spPr>
          <a:xfrm>
            <a:off x="6797622" y="5411947"/>
            <a:ext cx="671195" cy="633730"/>
          </a:xfrm>
          <a:custGeom>
            <a:avLst/>
            <a:gdLst/>
            <a:ahLst/>
            <a:cxnLst/>
            <a:rect l="l" t="t" r="r" b="b"/>
            <a:pathLst>
              <a:path w="671195" h="633729">
                <a:moveTo>
                  <a:pt x="36947" y="633244"/>
                </a:moveTo>
                <a:lnTo>
                  <a:pt x="24931" y="549912"/>
                </a:lnTo>
                <a:lnTo>
                  <a:pt x="14368" y="475536"/>
                </a:lnTo>
                <a:lnTo>
                  <a:pt x="4730" y="405832"/>
                </a:lnTo>
                <a:lnTo>
                  <a:pt x="0" y="340386"/>
                </a:lnTo>
                <a:lnTo>
                  <a:pt x="988" y="304027"/>
                </a:lnTo>
                <a:lnTo>
                  <a:pt x="12895" y="228155"/>
                </a:lnTo>
                <a:lnTo>
                  <a:pt x="25101" y="190290"/>
                </a:lnTo>
                <a:lnTo>
                  <a:pt x="42336" y="153570"/>
                </a:lnTo>
                <a:lnTo>
                  <a:pt x="65243" y="118820"/>
                </a:lnTo>
                <a:lnTo>
                  <a:pt x="94466" y="86864"/>
                </a:lnTo>
                <a:lnTo>
                  <a:pt x="130649" y="58524"/>
                </a:lnTo>
                <a:lnTo>
                  <a:pt x="174438" y="34626"/>
                </a:lnTo>
                <a:lnTo>
                  <a:pt x="226476" y="15992"/>
                </a:lnTo>
                <a:lnTo>
                  <a:pt x="287407" y="3447"/>
                </a:lnTo>
                <a:lnTo>
                  <a:pt x="344214" y="0"/>
                </a:lnTo>
                <a:lnTo>
                  <a:pt x="395270" y="5762"/>
                </a:lnTo>
                <a:lnTo>
                  <a:pt x="440802" y="19583"/>
                </a:lnTo>
                <a:lnTo>
                  <a:pt x="481035" y="40311"/>
                </a:lnTo>
                <a:lnTo>
                  <a:pt x="516195" y="66793"/>
                </a:lnTo>
                <a:lnTo>
                  <a:pt x="546506" y="97878"/>
                </a:lnTo>
                <a:lnTo>
                  <a:pt x="572195" y="132413"/>
                </a:lnTo>
                <a:lnTo>
                  <a:pt x="593486" y="169247"/>
                </a:lnTo>
                <a:lnTo>
                  <a:pt x="610607" y="207228"/>
                </a:lnTo>
                <a:lnTo>
                  <a:pt x="623781" y="245203"/>
                </a:lnTo>
                <a:lnTo>
                  <a:pt x="639194" y="316529"/>
                </a:lnTo>
                <a:lnTo>
                  <a:pt x="647435" y="376156"/>
                </a:lnTo>
                <a:lnTo>
                  <a:pt x="657966" y="451652"/>
                </a:lnTo>
                <a:lnTo>
                  <a:pt x="670891" y="543941"/>
                </a:lnTo>
                <a:lnTo>
                  <a:pt x="36947" y="633244"/>
                </a:lnTo>
                <a:close/>
              </a:path>
            </a:pathLst>
          </a:custGeom>
          <a:solidFill>
            <a:srgbClr val="73AE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bk object 55"/>
          <p:cNvSpPr/>
          <p:nvPr/>
        </p:nvSpPr>
        <p:spPr>
          <a:xfrm>
            <a:off x="6467666" y="4434095"/>
            <a:ext cx="719455" cy="696595"/>
          </a:xfrm>
          <a:custGeom>
            <a:avLst/>
            <a:gdLst/>
            <a:ahLst/>
            <a:cxnLst/>
            <a:rect l="l" t="t" r="r" b="b"/>
            <a:pathLst>
              <a:path w="719454" h="696595">
                <a:moveTo>
                  <a:pt x="337014" y="696471"/>
                </a:moveTo>
                <a:lnTo>
                  <a:pt x="287181" y="693778"/>
                </a:lnTo>
                <a:lnTo>
                  <a:pt x="233094" y="682283"/>
                </a:lnTo>
                <a:lnTo>
                  <a:pt x="174640" y="660949"/>
                </a:lnTo>
                <a:lnTo>
                  <a:pt x="124439" y="633986"/>
                </a:lnTo>
                <a:lnTo>
                  <a:pt x="83985" y="602216"/>
                </a:lnTo>
                <a:lnTo>
                  <a:pt x="52479" y="566502"/>
                </a:lnTo>
                <a:lnTo>
                  <a:pt x="29126" y="527705"/>
                </a:lnTo>
                <a:lnTo>
                  <a:pt x="13126" y="486687"/>
                </a:lnTo>
                <a:lnTo>
                  <a:pt x="3683" y="444310"/>
                </a:lnTo>
                <a:lnTo>
                  <a:pt x="0" y="401435"/>
                </a:lnTo>
                <a:lnTo>
                  <a:pt x="1278" y="358925"/>
                </a:lnTo>
                <a:lnTo>
                  <a:pt x="6720" y="317640"/>
                </a:lnTo>
                <a:lnTo>
                  <a:pt x="15529" y="278443"/>
                </a:lnTo>
                <a:lnTo>
                  <a:pt x="40057" y="209759"/>
                </a:lnTo>
                <a:lnTo>
                  <a:pt x="64674" y="155080"/>
                </a:lnTo>
                <a:lnTo>
                  <a:pt x="95527" y="85409"/>
                </a:lnTo>
                <a:lnTo>
                  <a:pt x="133070" y="0"/>
                </a:lnTo>
                <a:lnTo>
                  <a:pt x="719209" y="257007"/>
                </a:lnTo>
                <a:lnTo>
                  <a:pt x="685433" y="334303"/>
                </a:lnTo>
                <a:lnTo>
                  <a:pt x="655197" y="403106"/>
                </a:lnTo>
                <a:lnTo>
                  <a:pt x="626715" y="467285"/>
                </a:lnTo>
                <a:lnTo>
                  <a:pt x="596362" y="525498"/>
                </a:lnTo>
                <a:lnTo>
                  <a:pt x="553135" y="585815"/>
                </a:lnTo>
                <a:lnTo>
                  <a:pt x="526406" y="614172"/>
                </a:lnTo>
                <a:lnTo>
                  <a:pt x="496114" y="639945"/>
                </a:lnTo>
                <a:lnTo>
                  <a:pt x="462144" y="662098"/>
                </a:lnTo>
                <a:lnTo>
                  <a:pt x="424380" y="679594"/>
                </a:lnTo>
                <a:lnTo>
                  <a:pt x="382709" y="691397"/>
                </a:lnTo>
                <a:lnTo>
                  <a:pt x="337014" y="696471"/>
                </a:lnTo>
                <a:close/>
              </a:path>
            </a:pathLst>
          </a:custGeom>
          <a:solidFill>
            <a:srgbClr val="73AE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bk object 56"/>
          <p:cNvSpPr/>
          <p:nvPr/>
        </p:nvSpPr>
        <p:spPr>
          <a:xfrm>
            <a:off x="5781805" y="5106207"/>
            <a:ext cx="668655" cy="695960"/>
          </a:xfrm>
          <a:custGeom>
            <a:avLst/>
            <a:gdLst/>
            <a:ahLst/>
            <a:cxnLst/>
            <a:rect l="l" t="t" r="r" b="b"/>
            <a:pathLst>
              <a:path w="668654" h="695960">
                <a:moveTo>
                  <a:pt x="176673" y="695476"/>
                </a:moveTo>
                <a:lnTo>
                  <a:pt x="0" y="80736"/>
                </a:lnTo>
                <a:lnTo>
                  <a:pt x="220841" y="17912"/>
                </a:lnTo>
                <a:lnTo>
                  <a:pt x="292258" y="3273"/>
                </a:lnTo>
                <a:lnTo>
                  <a:pt x="332341" y="0"/>
                </a:lnTo>
                <a:lnTo>
                  <a:pt x="374054" y="317"/>
                </a:lnTo>
                <a:lnTo>
                  <a:pt x="416430" y="4896"/>
                </a:lnTo>
                <a:lnTo>
                  <a:pt x="458505" y="14407"/>
                </a:lnTo>
                <a:lnTo>
                  <a:pt x="499313" y="29522"/>
                </a:lnTo>
                <a:lnTo>
                  <a:pt x="537890" y="50911"/>
                </a:lnTo>
                <a:lnTo>
                  <a:pt x="573269" y="79243"/>
                </a:lnTo>
                <a:lnTo>
                  <a:pt x="604486" y="115191"/>
                </a:lnTo>
                <a:lnTo>
                  <a:pt x="630576" y="159425"/>
                </a:lnTo>
                <a:lnTo>
                  <a:pt x="650572" y="212614"/>
                </a:lnTo>
                <a:lnTo>
                  <a:pt x="663978" y="273321"/>
                </a:lnTo>
                <a:lnTo>
                  <a:pt x="668182" y="328366"/>
                </a:lnTo>
                <a:lnTo>
                  <a:pt x="664200" y="378004"/>
                </a:lnTo>
                <a:lnTo>
                  <a:pt x="653050" y="422491"/>
                </a:lnTo>
                <a:lnTo>
                  <a:pt x="635749" y="462082"/>
                </a:lnTo>
                <a:lnTo>
                  <a:pt x="613316" y="497031"/>
                </a:lnTo>
                <a:lnTo>
                  <a:pt x="586768" y="527595"/>
                </a:lnTo>
                <a:lnTo>
                  <a:pt x="557121" y="554029"/>
                </a:lnTo>
                <a:lnTo>
                  <a:pt x="525395" y="576587"/>
                </a:lnTo>
                <a:lnTo>
                  <a:pt x="459770" y="611098"/>
                </a:lnTo>
                <a:lnTo>
                  <a:pt x="398033" y="633171"/>
                </a:lnTo>
                <a:lnTo>
                  <a:pt x="176673" y="695476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bk object 57"/>
          <p:cNvSpPr/>
          <p:nvPr/>
        </p:nvSpPr>
        <p:spPr>
          <a:xfrm>
            <a:off x="6834569" y="5955888"/>
            <a:ext cx="670560" cy="629920"/>
          </a:xfrm>
          <a:custGeom>
            <a:avLst/>
            <a:gdLst/>
            <a:ahLst/>
            <a:cxnLst/>
            <a:rect l="l" t="t" r="r" b="b"/>
            <a:pathLst>
              <a:path w="670559" h="629920">
                <a:moveTo>
                  <a:pt x="350568" y="629875"/>
                </a:moveTo>
                <a:lnTo>
                  <a:pt x="295445" y="626325"/>
                </a:lnTo>
                <a:lnTo>
                  <a:pt x="246821" y="615442"/>
                </a:lnTo>
                <a:lnTo>
                  <a:pt x="204300" y="598197"/>
                </a:lnTo>
                <a:lnTo>
                  <a:pt x="167488" y="575559"/>
                </a:lnTo>
                <a:lnTo>
                  <a:pt x="135991" y="548499"/>
                </a:lnTo>
                <a:lnTo>
                  <a:pt x="109413" y="517986"/>
                </a:lnTo>
                <a:lnTo>
                  <a:pt x="87362" y="484991"/>
                </a:lnTo>
                <a:lnTo>
                  <a:pt x="69441" y="450482"/>
                </a:lnTo>
                <a:lnTo>
                  <a:pt x="44414" y="380805"/>
                </a:lnTo>
                <a:lnTo>
                  <a:pt x="31177" y="316715"/>
                </a:lnTo>
                <a:lnTo>
                  <a:pt x="21483" y="247231"/>
                </a:lnTo>
                <a:lnTo>
                  <a:pt x="11301" y="172830"/>
                </a:lnTo>
                <a:lnTo>
                  <a:pt x="0" y="89303"/>
                </a:lnTo>
                <a:lnTo>
                  <a:pt x="633944" y="0"/>
                </a:lnTo>
                <a:lnTo>
                  <a:pt x="637654" y="27493"/>
                </a:lnTo>
                <a:lnTo>
                  <a:pt x="646480" y="92223"/>
                </a:lnTo>
                <a:lnTo>
                  <a:pt x="656962" y="167565"/>
                </a:lnTo>
                <a:lnTo>
                  <a:pt x="665641" y="226893"/>
                </a:lnTo>
                <a:lnTo>
                  <a:pt x="669266" y="261678"/>
                </a:lnTo>
                <a:lnTo>
                  <a:pt x="667825" y="339788"/>
                </a:lnTo>
                <a:lnTo>
                  <a:pt x="661696" y="381020"/>
                </a:lnTo>
                <a:lnTo>
                  <a:pt x="651251" y="422310"/>
                </a:lnTo>
                <a:lnTo>
                  <a:pt x="635957" y="462612"/>
                </a:lnTo>
                <a:lnTo>
                  <a:pt x="615284" y="500881"/>
                </a:lnTo>
                <a:lnTo>
                  <a:pt x="588698" y="536070"/>
                </a:lnTo>
                <a:lnTo>
                  <a:pt x="555667" y="567135"/>
                </a:lnTo>
                <a:lnTo>
                  <a:pt x="515659" y="593029"/>
                </a:lnTo>
                <a:lnTo>
                  <a:pt x="468142" y="612707"/>
                </a:lnTo>
                <a:lnTo>
                  <a:pt x="412583" y="625124"/>
                </a:lnTo>
                <a:lnTo>
                  <a:pt x="350568" y="629875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bk object 58"/>
          <p:cNvSpPr/>
          <p:nvPr/>
        </p:nvSpPr>
        <p:spPr>
          <a:xfrm>
            <a:off x="6600737" y="3991774"/>
            <a:ext cx="720090" cy="699770"/>
          </a:xfrm>
          <a:custGeom>
            <a:avLst/>
            <a:gdLst/>
            <a:ahLst/>
            <a:cxnLst/>
            <a:rect l="l" t="t" r="r" b="b"/>
            <a:pathLst>
              <a:path w="720090" h="699770">
                <a:moveTo>
                  <a:pt x="586138" y="699327"/>
                </a:moveTo>
                <a:lnTo>
                  <a:pt x="0" y="442320"/>
                </a:lnTo>
                <a:lnTo>
                  <a:pt x="37867" y="357300"/>
                </a:lnTo>
                <a:lnTo>
                  <a:pt x="68615" y="287678"/>
                </a:lnTo>
                <a:lnTo>
                  <a:pt x="92493" y="232561"/>
                </a:lnTo>
                <a:lnTo>
                  <a:pt x="126827" y="168222"/>
                </a:lnTo>
                <a:lnTo>
                  <a:pt x="149912" y="135307"/>
                </a:lnTo>
                <a:lnTo>
                  <a:pt x="176807" y="103451"/>
                </a:lnTo>
                <a:lnTo>
                  <a:pt x="207412" y="73824"/>
                </a:lnTo>
                <a:lnTo>
                  <a:pt x="241626" y="47593"/>
                </a:lnTo>
                <a:lnTo>
                  <a:pt x="279347" y="25927"/>
                </a:lnTo>
                <a:lnTo>
                  <a:pt x="320474" y="9994"/>
                </a:lnTo>
                <a:lnTo>
                  <a:pt x="364907" y="962"/>
                </a:lnTo>
                <a:lnTo>
                  <a:pt x="412544" y="0"/>
                </a:lnTo>
                <a:lnTo>
                  <a:pt x="463285" y="8274"/>
                </a:lnTo>
                <a:lnTo>
                  <a:pt x="517028" y="26955"/>
                </a:lnTo>
                <a:lnTo>
                  <a:pt x="572302" y="55479"/>
                </a:lnTo>
                <a:lnTo>
                  <a:pt x="617334" y="87442"/>
                </a:lnTo>
                <a:lnTo>
                  <a:pt x="652970" y="122226"/>
                </a:lnTo>
                <a:lnTo>
                  <a:pt x="680056" y="159216"/>
                </a:lnTo>
                <a:lnTo>
                  <a:pt x="699438" y="197793"/>
                </a:lnTo>
                <a:lnTo>
                  <a:pt x="711961" y="237342"/>
                </a:lnTo>
                <a:lnTo>
                  <a:pt x="718472" y="277245"/>
                </a:lnTo>
                <a:lnTo>
                  <a:pt x="719815" y="316886"/>
                </a:lnTo>
                <a:lnTo>
                  <a:pt x="716838" y="355648"/>
                </a:lnTo>
                <a:lnTo>
                  <a:pt x="701302" y="428067"/>
                </a:lnTo>
                <a:lnTo>
                  <a:pt x="678632" y="489568"/>
                </a:lnTo>
                <a:lnTo>
                  <a:pt x="650807" y="553884"/>
                </a:lnTo>
                <a:lnTo>
                  <a:pt x="620499" y="622485"/>
                </a:lnTo>
                <a:lnTo>
                  <a:pt x="596133" y="677066"/>
                </a:lnTo>
                <a:lnTo>
                  <a:pt x="586138" y="699327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bk object 59"/>
          <p:cNvSpPr/>
          <p:nvPr/>
        </p:nvSpPr>
        <p:spPr>
          <a:xfrm>
            <a:off x="5457161" y="5650254"/>
            <a:ext cx="197790" cy="13281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bk object 60"/>
          <p:cNvSpPr/>
          <p:nvPr/>
        </p:nvSpPr>
        <p:spPr>
          <a:xfrm>
            <a:off x="6899523" y="5568787"/>
            <a:ext cx="154328" cy="18201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bk object 61"/>
          <p:cNvSpPr/>
          <p:nvPr/>
        </p:nvSpPr>
        <p:spPr>
          <a:xfrm>
            <a:off x="6756747" y="4895726"/>
            <a:ext cx="214086" cy="10605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6/5/2020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422725" y="2087388"/>
            <a:ext cx="3442548" cy="4489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750" b="0" i="0">
                <a:solidFill>
                  <a:srgbClr val="2F2F2F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887341" y="4030381"/>
            <a:ext cx="10513317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6/5/2020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3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9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8.pn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3.png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839200" y="2552700"/>
            <a:ext cx="8763000" cy="1304587"/>
          </a:xfrm>
          <a:prstGeom prst="rect">
            <a:avLst/>
          </a:prstGeom>
        </p:spPr>
        <p:txBody>
          <a:bodyPr vert="horz" wrap="square" lIns="0" tIns="236854" rIns="0" bIns="0" rtlCol="0">
            <a:spAutoFit/>
          </a:bodyPr>
          <a:lstStyle/>
          <a:p>
            <a:pPr marL="12700" marR="5080" indent="1186815">
              <a:lnSpc>
                <a:spcPts val="9070"/>
              </a:lnSpc>
              <a:spcBef>
                <a:spcPts val="1864"/>
              </a:spcBef>
            </a:pPr>
            <a:r>
              <a:rPr lang="en-IN" sz="7200" dirty="0" smtClean="0">
                <a:latin typeface="Bahnschrift Light Condensed" panose="020B0502040204020203" pitchFamily="34" charset="0"/>
                <a:cs typeface="Arial"/>
              </a:rPr>
              <a:t>A Project-II Presentation</a:t>
            </a:r>
            <a:endParaRPr sz="7200" dirty="0">
              <a:latin typeface="Bahnschrift Light Condensed" panose="020B0502040204020203" pitchFamily="34" charset="0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478000" y="7810500"/>
            <a:ext cx="2928711" cy="133434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800" b="1" spc="229" dirty="0">
                <a:solidFill>
                  <a:schemeClr val="accent1">
                    <a:lumMod val="50000"/>
                  </a:schemeClr>
                </a:solidFill>
                <a:cs typeface="Arial"/>
              </a:rPr>
              <a:t>Presented</a:t>
            </a:r>
            <a:r>
              <a:rPr sz="2800" b="1" spc="-125" dirty="0">
                <a:solidFill>
                  <a:schemeClr val="accent1">
                    <a:lumMod val="50000"/>
                  </a:schemeClr>
                </a:solidFill>
                <a:cs typeface="Arial"/>
              </a:rPr>
              <a:t> </a:t>
            </a:r>
            <a:r>
              <a:rPr lang="en-IN" sz="2800" b="1" spc="320" dirty="0">
                <a:solidFill>
                  <a:schemeClr val="accent1">
                    <a:lumMod val="50000"/>
                  </a:schemeClr>
                </a:solidFill>
                <a:cs typeface="Arial"/>
              </a:rPr>
              <a:t>B</a:t>
            </a:r>
            <a:r>
              <a:rPr sz="2800" b="1" spc="320" dirty="0" smtClean="0">
                <a:solidFill>
                  <a:schemeClr val="accent1">
                    <a:lumMod val="50000"/>
                  </a:schemeClr>
                </a:solidFill>
                <a:cs typeface="Arial"/>
              </a:rPr>
              <a:t>y</a:t>
            </a:r>
            <a:r>
              <a:rPr lang="en-IN" sz="2800" b="1" spc="320" dirty="0" smtClean="0">
                <a:solidFill>
                  <a:schemeClr val="accent1">
                    <a:lumMod val="50000"/>
                  </a:schemeClr>
                </a:solidFill>
                <a:cs typeface="Arial"/>
              </a:rPr>
              <a:t>:</a:t>
            </a:r>
            <a:endParaRPr lang="en-IN" sz="2800" b="1" spc="320" dirty="0">
              <a:solidFill>
                <a:schemeClr val="accent1">
                  <a:lumMod val="50000"/>
                </a:schemeClr>
              </a:solidFill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en-IN" sz="2800" spc="320" dirty="0" smtClean="0">
                <a:solidFill>
                  <a:schemeClr val="accent1">
                    <a:lumMod val="50000"/>
                  </a:schemeClr>
                </a:solidFill>
                <a:cs typeface="Arial"/>
              </a:rPr>
              <a:t>Tanu Dhoot</a:t>
            </a:r>
          </a:p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en-IN" sz="2800" spc="320" dirty="0" smtClean="0">
                <a:solidFill>
                  <a:schemeClr val="accent1">
                    <a:lumMod val="50000"/>
                  </a:schemeClr>
                </a:solidFill>
                <a:cs typeface="Arial"/>
              </a:rPr>
              <a:t>(EN16CS30277)</a:t>
            </a:r>
            <a:endParaRPr sz="2800" spc="-120" dirty="0">
              <a:solidFill>
                <a:schemeClr val="accent1">
                  <a:lumMod val="50000"/>
                </a:schemeClr>
              </a:solidFill>
              <a:cs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525000" y="4914900"/>
            <a:ext cx="8321468" cy="1754326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5400" dirty="0"/>
              <a:t>c</a:t>
            </a:r>
            <a:r>
              <a:rPr lang="en-IN" sz="5400" dirty="0" smtClean="0"/>
              <a:t>lini-C-are  </a:t>
            </a:r>
          </a:p>
          <a:p>
            <a:pPr algn="ctr"/>
            <a:r>
              <a:rPr lang="en-IN" sz="5400" dirty="0" smtClean="0"/>
              <a:t>A Clinical Automation System </a:t>
            </a:r>
            <a:endParaRPr lang="en-IN" sz="5400" dirty="0"/>
          </a:p>
        </p:txBody>
      </p:sp>
      <p:sp>
        <p:nvSpPr>
          <p:cNvPr id="6" name="object 3"/>
          <p:cNvSpPr txBox="1"/>
          <p:nvPr/>
        </p:nvSpPr>
        <p:spPr>
          <a:xfrm>
            <a:off x="7543800" y="7810500"/>
            <a:ext cx="4452711" cy="1778051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en-IN" sz="2800" b="1" spc="229" dirty="0" smtClean="0">
                <a:solidFill>
                  <a:schemeClr val="accent1">
                    <a:lumMod val="50000"/>
                  </a:schemeClr>
                </a:solidFill>
                <a:cs typeface="Arial"/>
              </a:rPr>
              <a:t>Internal Guide:</a:t>
            </a:r>
          </a:p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en-IN" sz="2800" spc="229" dirty="0" smtClean="0">
                <a:solidFill>
                  <a:schemeClr val="accent1">
                    <a:lumMod val="50000"/>
                  </a:schemeClr>
                </a:solidFill>
                <a:cs typeface="Arial"/>
              </a:rPr>
              <a:t>Prof. Sachin Solanki</a:t>
            </a:r>
          </a:p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en-IN" sz="2800" b="1" spc="229" dirty="0" smtClean="0">
                <a:solidFill>
                  <a:schemeClr val="accent1">
                    <a:lumMod val="50000"/>
                  </a:schemeClr>
                </a:solidFill>
                <a:cs typeface="Arial"/>
              </a:rPr>
              <a:t>External Guide:</a:t>
            </a:r>
          </a:p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en-IN" sz="2800" spc="229" dirty="0" smtClean="0">
                <a:solidFill>
                  <a:schemeClr val="accent1">
                    <a:lumMod val="50000"/>
                  </a:schemeClr>
                </a:solidFill>
                <a:cs typeface="Arial"/>
              </a:rPr>
              <a:t>Mr. Manjunath Awathi</a:t>
            </a:r>
            <a:endParaRPr lang="en-IN" sz="2800" spc="320" dirty="0">
              <a:solidFill>
                <a:schemeClr val="accent1">
                  <a:lumMod val="50000"/>
                </a:schemeClr>
              </a:solidFill>
              <a:cs typeface="Aria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3233763" y="4076700"/>
            <a:ext cx="12573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dirty="0" smtClean="0">
                <a:latin typeface="Bahnschrift SemiBold" panose="020B0502040204020203" pitchFamily="34" charset="0"/>
              </a:rPr>
              <a:t>on</a:t>
            </a:r>
            <a:endParaRPr lang="en-IN" dirty="0">
              <a:latin typeface="Bahnschrift SemiBold" panose="020B0502040204020203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50"/>
          <a:stretch/>
        </p:blipFill>
        <p:spPr>
          <a:xfrm>
            <a:off x="12387389" y="319879"/>
            <a:ext cx="2950048" cy="225132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26989" y="0"/>
            <a:ext cx="15030450" cy="3035300"/>
          </a:xfrm>
          <a:custGeom>
            <a:avLst/>
            <a:gdLst/>
            <a:ahLst/>
            <a:cxnLst/>
            <a:rect l="l" t="t" r="r" b="b"/>
            <a:pathLst>
              <a:path w="15030450" h="3035300">
                <a:moveTo>
                  <a:pt x="15030449" y="0"/>
                </a:moveTo>
                <a:lnTo>
                  <a:pt x="15030449" y="3034902"/>
                </a:lnTo>
                <a:lnTo>
                  <a:pt x="0" y="3034902"/>
                </a:lnTo>
                <a:lnTo>
                  <a:pt x="0" y="0"/>
                </a:lnTo>
                <a:lnTo>
                  <a:pt x="15030449" y="0"/>
                </a:lnTo>
                <a:close/>
              </a:path>
            </a:pathLst>
          </a:custGeom>
          <a:solidFill>
            <a:srgbClr val="73AE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957274" y="444601"/>
            <a:ext cx="7271568" cy="847027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977265" algn="l"/>
                <a:tab pos="2232660" algn="l"/>
              </a:tabLst>
            </a:pPr>
            <a:r>
              <a:rPr lang="en-IN" sz="5400" spc="315" dirty="0" smtClean="0">
                <a:solidFill>
                  <a:srgbClr val="FFFFFF"/>
                </a:solidFill>
                <a:latin typeface="Bahnschrift SemiBold" panose="020B0502040204020203" pitchFamily="34" charset="0"/>
              </a:rPr>
              <a:t>The Implementation</a:t>
            </a:r>
            <a:endParaRPr sz="4800" spc="-25" dirty="0">
              <a:solidFill>
                <a:srgbClr val="FFFFFF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076970" y="1699057"/>
            <a:ext cx="3450521" cy="6905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IN" sz="4400" b="1" spc="195" dirty="0" smtClean="0">
                <a:solidFill>
                  <a:srgbClr val="FFFFFF"/>
                </a:solidFill>
                <a:latin typeface="Agency FB" panose="020B0503020202020204" pitchFamily="34" charset="0"/>
                <a:cs typeface="Arial"/>
              </a:rPr>
              <a:t>Admin User</a:t>
            </a:r>
            <a:endParaRPr sz="1800" b="1" dirty="0">
              <a:latin typeface="Agency FB" panose="020B0503020202020204" pitchFamily="34" charset="0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879342" y="3598610"/>
            <a:ext cx="1990725" cy="1981200"/>
          </a:xfrm>
          <a:custGeom>
            <a:avLst/>
            <a:gdLst/>
            <a:ahLst/>
            <a:cxnLst/>
            <a:rect l="l" t="t" r="r" b="b"/>
            <a:pathLst>
              <a:path w="1990725" h="1981200">
                <a:moveTo>
                  <a:pt x="1165456" y="12699"/>
                </a:moveTo>
                <a:lnTo>
                  <a:pt x="825118" y="12699"/>
                </a:lnTo>
                <a:lnTo>
                  <a:pt x="837164" y="0"/>
                </a:lnTo>
                <a:lnTo>
                  <a:pt x="1153409" y="0"/>
                </a:lnTo>
                <a:lnTo>
                  <a:pt x="1165456" y="12699"/>
                </a:lnTo>
                <a:close/>
              </a:path>
              <a:path w="1990725" h="1981200">
                <a:moveTo>
                  <a:pt x="1225273" y="25399"/>
                </a:moveTo>
                <a:lnTo>
                  <a:pt x="765301" y="25399"/>
                </a:lnTo>
                <a:lnTo>
                  <a:pt x="777202" y="12699"/>
                </a:lnTo>
                <a:lnTo>
                  <a:pt x="1213372" y="12699"/>
                </a:lnTo>
                <a:lnTo>
                  <a:pt x="1225273" y="25399"/>
                </a:lnTo>
                <a:close/>
              </a:path>
              <a:path w="1990725" h="1981200">
                <a:moveTo>
                  <a:pt x="1272514" y="38099"/>
                </a:moveTo>
                <a:lnTo>
                  <a:pt x="718060" y="38099"/>
                </a:lnTo>
                <a:lnTo>
                  <a:pt x="729811" y="25399"/>
                </a:lnTo>
                <a:lnTo>
                  <a:pt x="1260763" y="25399"/>
                </a:lnTo>
                <a:lnTo>
                  <a:pt x="1272514" y="38099"/>
                </a:lnTo>
                <a:close/>
              </a:path>
              <a:path w="1990725" h="1981200">
                <a:moveTo>
                  <a:pt x="1319087" y="50799"/>
                </a:moveTo>
                <a:lnTo>
                  <a:pt x="671486" y="50799"/>
                </a:lnTo>
                <a:lnTo>
                  <a:pt x="683060" y="38099"/>
                </a:lnTo>
                <a:lnTo>
                  <a:pt x="1307514" y="38099"/>
                </a:lnTo>
                <a:lnTo>
                  <a:pt x="1319087" y="50799"/>
                </a:lnTo>
                <a:close/>
              </a:path>
              <a:path w="1990725" h="1981200">
                <a:moveTo>
                  <a:pt x="1353513" y="63499"/>
                </a:moveTo>
                <a:lnTo>
                  <a:pt x="637061" y="63499"/>
                </a:lnTo>
                <a:lnTo>
                  <a:pt x="648483" y="50799"/>
                </a:lnTo>
                <a:lnTo>
                  <a:pt x="1342090" y="50799"/>
                </a:lnTo>
                <a:lnTo>
                  <a:pt x="1353513" y="63499"/>
                </a:lnTo>
                <a:close/>
              </a:path>
              <a:path w="1990725" h="1981200">
                <a:moveTo>
                  <a:pt x="1387453" y="76199"/>
                </a:moveTo>
                <a:lnTo>
                  <a:pt x="603121" y="76199"/>
                </a:lnTo>
                <a:lnTo>
                  <a:pt x="614378" y="63499"/>
                </a:lnTo>
                <a:lnTo>
                  <a:pt x="1376196" y="63499"/>
                </a:lnTo>
                <a:lnTo>
                  <a:pt x="1387453" y="76199"/>
                </a:lnTo>
                <a:close/>
              </a:path>
              <a:path w="1990725" h="1981200">
                <a:moveTo>
                  <a:pt x="1409785" y="88899"/>
                </a:moveTo>
                <a:lnTo>
                  <a:pt x="580789" y="88899"/>
                </a:lnTo>
                <a:lnTo>
                  <a:pt x="591925" y="76199"/>
                </a:lnTo>
                <a:lnTo>
                  <a:pt x="1398649" y="76199"/>
                </a:lnTo>
                <a:lnTo>
                  <a:pt x="1409785" y="88899"/>
                </a:lnTo>
                <a:close/>
              </a:path>
              <a:path w="1990725" h="1981200">
                <a:moveTo>
                  <a:pt x="1442813" y="101599"/>
                </a:moveTo>
                <a:lnTo>
                  <a:pt x="547761" y="101599"/>
                </a:lnTo>
                <a:lnTo>
                  <a:pt x="558704" y="88899"/>
                </a:lnTo>
                <a:lnTo>
                  <a:pt x="1431870" y="88899"/>
                </a:lnTo>
                <a:lnTo>
                  <a:pt x="1442813" y="101599"/>
                </a:lnTo>
                <a:close/>
              </a:path>
              <a:path w="1990725" h="1981200">
                <a:moveTo>
                  <a:pt x="1464498" y="114299"/>
                </a:moveTo>
                <a:lnTo>
                  <a:pt x="526076" y="114299"/>
                </a:lnTo>
                <a:lnTo>
                  <a:pt x="536885" y="101599"/>
                </a:lnTo>
                <a:lnTo>
                  <a:pt x="1453689" y="101599"/>
                </a:lnTo>
                <a:lnTo>
                  <a:pt x="1464498" y="114299"/>
                </a:lnTo>
                <a:close/>
              </a:path>
              <a:path w="1990725" h="1981200">
                <a:moveTo>
                  <a:pt x="1485899" y="126999"/>
                </a:moveTo>
                <a:lnTo>
                  <a:pt x="504675" y="126999"/>
                </a:lnTo>
                <a:lnTo>
                  <a:pt x="515339" y="114299"/>
                </a:lnTo>
                <a:lnTo>
                  <a:pt x="1475236" y="114299"/>
                </a:lnTo>
                <a:lnTo>
                  <a:pt x="1485899" y="126999"/>
                </a:lnTo>
                <a:close/>
              </a:path>
              <a:path w="1990725" h="1981200">
                <a:moveTo>
                  <a:pt x="1507006" y="139699"/>
                </a:moveTo>
                <a:lnTo>
                  <a:pt x="483568" y="139699"/>
                </a:lnTo>
                <a:lnTo>
                  <a:pt x="494085" y="126999"/>
                </a:lnTo>
                <a:lnTo>
                  <a:pt x="1496489" y="126999"/>
                </a:lnTo>
                <a:lnTo>
                  <a:pt x="1507006" y="139699"/>
                </a:lnTo>
                <a:close/>
              </a:path>
              <a:path w="1990725" h="1981200">
                <a:moveTo>
                  <a:pt x="1527804" y="152399"/>
                </a:moveTo>
                <a:lnTo>
                  <a:pt x="462770" y="152399"/>
                </a:lnTo>
                <a:lnTo>
                  <a:pt x="473129" y="139699"/>
                </a:lnTo>
                <a:lnTo>
                  <a:pt x="1517445" y="139699"/>
                </a:lnTo>
                <a:lnTo>
                  <a:pt x="1527804" y="152399"/>
                </a:lnTo>
                <a:close/>
              </a:path>
              <a:path w="1990725" h="1981200">
                <a:moveTo>
                  <a:pt x="1548281" y="165099"/>
                </a:moveTo>
                <a:lnTo>
                  <a:pt x="442293" y="165099"/>
                </a:lnTo>
                <a:lnTo>
                  <a:pt x="452492" y="152399"/>
                </a:lnTo>
                <a:lnTo>
                  <a:pt x="1538082" y="152399"/>
                </a:lnTo>
                <a:lnTo>
                  <a:pt x="1548281" y="165099"/>
                </a:lnTo>
                <a:close/>
              </a:path>
              <a:path w="1990725" h="1981200">
                <a:moveTo>
                  <a:pt x="1568425" y="177799"/>
                </a:moveTo>
                <a:lnTo>
                  <a:pt x="422149" y="177799"/>
                </a:lnTo>
                <a:lnTo>
                  <a:pt x="432178" y="165099"/>
                </a:lnTo>
                <a:lnTo>
                  <a:pt x="1558396" y="165099"/>
                </a:lnTo>
                <a:lnTo>
                  <a:pt x="1568425" y="177799"/>
                </a:lnTo>
                <a:close/>
              </a:path>
              <a:path w="1990725" h="1981200">
                <a:moveTo>
                  <a:pt x="1597990" y="203199"/>
                </a:moveTo>
                <a:lnTo>
                  <a:pt x="392583" y="203199"/>
                </a:lnTo>
                <a:lnTo>
                  <a:pt x="402350" y="190499"/>
                </a:lnTo>
                <a:lnTo>
                  <a:pt x="412206" y="177799"/>
                </a:lnTo>
                <a:lnTo>
                  <a:pt x="1578367" y="177799"/>
                </a:lnTo>
                <a:lnTo>
                  <a:pt x="1588224" y="190499"/>
                </a:lnTo>
                <a:lnTo>
                  <a:pt x="1597990" y="203199"/>
                </a:lnTo>
                <a:close/>
              </a:path>
              <a:path w="1990725" h="1981200">
                <a:moveTo>
                  <a:pt x="1617248" y="215899"/>
                </a:moveTo>
                <a:lnTo>
                  <a:pt x="373326" y="215899"/>
                </a:lnTo>
                <a:lnTo>
                  <a:pt x="382908" y="203199"/>
                </a:lnTo>
                <a:lnTo>
                  <a:pt x="1607665" y="203199"/>
                </a:lnTo>
                <a:lnTo>
                  <a:pt x="1617248" y="215899"/>
                </a:lnTo>
                <a:close/>
              </a:path>
              <a:path w="1990725" h="1981200">
                <a:moveTo>
                  <a:pt x="1645431" y="241299"/>
                </a:moveTo>
                <a:lnTo>
                  <a:pt x="345143" y="241299"/>
                </a:lnTo>
                <a:lnTo>
                  <a:pt x="354440" y="228599"/>
                </a:lnTo>
                <a:lnTo>
                  <a:pt x="363836" y="215899"/>
                </a:lnTo>
                <a:lnTo>
                  <a:pt x="1626738" y="215899"/>
                </a:lnTo>
                <a:lnTo>
                  <a:pt x="1636133" y="228599"/>
                </a:lnTo>
                <a:lnTo>
                  <a:pt x="1645431" y="241299"/>
                </a:lnTo>
                <a:close/>
              </a:path>
              <a:path w="1990725" h="1981200">
                <a:moveTo>
                  <a:pt x="1663731" y="253999"/>
                </a:moveTo>
                <a:lnTo>
                  <a:pt x="326842" y="253999"/>
                </a:lnTo>
                <a:lnTo>
                  <a:pt x="335944" y="241299"/>
                </a:lnTo>
                <a:lnTo>
                  <a:pt x="1654630" y="241299"/>
                </a:lnTo>
                <a:lnTo>
                  <a:pt x="1663731" y="253999"/>
                </a:lnTo>
                <a:close/>
              </a:path>
              <a:path w="1990725" h="1981200">
                <a:moveTo>
                  <a:pt x="1690424" y="279399"/>
                </a:moveTo>
                <a:lnTo>
                  <a:pt x="300150" y="279399"/>
                </a:lnTo>
                <a:lnTo>
                  <a:pt x="308944" y="266699"/>
                </a:lnTo>
                <a:lnTo>
                  <a:pt x="317842" y="253999"/>
                </a:lnTo>
                <a:lnTo>
                  <a:pt x="1672732" y="253999"/>
                </a:lnTo>
                <a:lnTo>
                  <a:pt x="1681630" y="266699"/>
                </a:lnTo>
                <a:lnTo>
                  <a:pt x="1690424" y="279399"/>
                </a:lnTo>
                <a:close/>
              </a:path>
              <a:path w="1990725" h="1981200">
                <a:moveTo>
                  <a:pt x="1724543" y="317499"/>
                </a:moveTo>
                <a:lnTo>
                  <a:pt x="266031" y="317499"/>
                </a:lnTo>
                <a:lnTo>
                  <a:pt x="274399" y="304799"/>
                </a:lnTo>
                <a:lnTo>
                  <a:pt x="282875" y="292099"/>
                </a:lnTo>
                <a:lnTo>
                  <a:pt x="291459" y="279399"/>
                </a:lnTo>
                <a:lnTo>
                  <a:pt x="1699114" y="279399"/>
                </a:lnTo>
                <a:lnTo>
                  <a:pt x="1707699" y="292099"/>
                </a:lnTo>
                <a:lnTo>
                  <a:pt x="1716175" y="304799"/>
                </a:lnTo>
                <a:lnTo>
                  <a:pt x="1724543" y="317499"/>
                </a:lnTo>
                <a:close/>
              </a:path>
              <a:path w="1990725" h="1981200">
                <a:moveTo>
                  <a:pt x="1748984" y="342899"/>
                </a:moveTo>
                <a:lnTo>
                  <a:pt x="241590" y="342899"/>
                </a:lnTo>
                <a:lnTo>
                  <a:pt x="249624" y="330199"/>
                </a:lnTo>
                <a:lnTo>
                  <a:pt x="257772" y="317499"/>
                </a:lnTo>
                <a:lnTo>
                  <a:pt x="1732802" y="317499"/>
                </a:lnTo>
                <a:lnTo>
                  <a:pt x="1740950" y="330199"/>
                </a:lnTo>
                <a:lnTo>
                  <a:pt x="1748984" y="342899"/>
                </a:lnTo>
                <a:close/>
              </a:path>
              <a:path w="1990725" h="1981200">
                <a:moveTo>
                  <a:pt x="1779977" y="380999"/>
                </a:moveTo>
                <a:lnTo>
                  <a:pt x="210597" y="380999"/>
                </a:lnTo>
                <a:lnTo>
                  <a:pt x="218170" y="368299"/>
                </a:lnTo>
                <a:lnTo>
                  <a:pt x="225861" y="355599"/>
                </a:lnTo>
                <a:lnTo>
                  <a:pt x="233669" y="342899"/>
                </a:lnTo>
                <a:lnTo>
                  <a:pt x="1756905" y="342899"/>
                </a:lnTo>
                <a:lnTo>
                  <a:pt x="1764712" y="355599"/>
                </a:lnTo>
                <a:lnTo>
                  <a:pt x="1772404" y="368299"/>
                </a:lnTo>
                <a:lnTo>
                  <a:pt x="1779977" y="380999"/>
                </a:lnTo>
                <a:close/>
              </a:path>
              <a:path w="1990725" h="1981200">
                <a:moveTo>
                  <a:pt x="1816051" y="431799"/>
                </a:moveTo>
                <a:lnTo>
                  <a:pt x="174522" y="431799"/>
                </a:lnTo>
                <a:lnTo>
                  <a:pt x="181494" y="419099"/>
                </a:lnTo>
                <a:lnTo>
                  <a:pt x="188588" y="406399"/>
                </a:lnTo>
                <a:lnTo>
                  <a:pt x="195804" y="393699"/>
                </a:lnTo>
                <a:lnTo>
                  <a:pt x="203141" y="380999"/>
                </a:lnTo>
                <a:lnTo>
                  <a:pt x="1787432" y="380999"/>
                </a:lnTo>
                <a:lnTo>
                  <a:pt x="1794769" y="393699"/>
                </a:lnTo>
                <a:lnTo>
                  <a:pt x="1801986" y="406399"/>
                </a:lnTo>
                <a:lnTo>
                  <a:pt x="1809080" y="419099"/>
                </a:lnTo>
                <a:lnTo>
                  <a:pt x="1816051" y="431799"/>
                </a:lnTo>
                <a:close/>
              </a:path>
              <a:path w="1990725" h="1981200">
                <a:moveTo>
                  <a:pt x="1849038" y="482599"/>
                </a:moveTo>
                <a:lnTo>
                  <a:pt x="141536" y="482599"/>
                </a:lnTo>
                <a:lnTo>
                  <a:pt x="147880" y="469899"/>
                </a:lnTo>
                <a:lnTo>
                  <a:pt x="154351" y="457199"/>
                </a:lnTo>
                <a:lnTo>
                  <a:pt x="160949" y="444499"/>
                </a:lnTo>
                <a:lnTo>
                  <a:pt x="167673" y="431799"/>
                </a:lnTo>
                <a:lnTo>
                  <a:pt x="1822900" y="431799"/>
                </a:lnTo>
                <a:lnTo>
                  <a:pt x="1829625" y="444499"/>
                </a:lnTo>
                <a:lnTo>
                  <a:pt x="1836222" y="457199"/>
                </a:lnTo>
                <a:lnTo>
                  <a:pt x="1842693" y="469899"/>
                </a:lnTo>
                <a:lnTo>
                  <a:pt x="1849038" y="482599"/>
                </a:lnTo>
                <a:close/>
              </a:path>
              <a:path w="1990725" h="1981200">
                <a:moveTo>
                  <a:pt x="1884369" y="546099"/>
                </a:moveTo>
                <a:lnTo>
                  <a:pt x="106205" y="546099"/>
                </a:lnTo>
                <a:lnTo>
                  <a:pt x="111763" y="533399"/>
                </a:lnTo>
                <a:lnTo>
                  <a:pt x="117456" y="520699"/>
                </a:lnTo>
                <a:lnTo>
                  <a:pt x="123280" y="507999"/>
                </a:lnTo>
                <a:lnTo>
                  <a:pt x="129235" y="495299"/>
                </a:lnTo>
                <a:lnTo>
                  <a:pt x="135320" y="482599"/>
                </a:lnTo>
                <a:lnTo>
                  <a:pt x="1855253" y="482599"/>
                </a:lnTo>
                <a:lnTo>
                  <a:pt x="1873118" y="520699"/>
                </a:lnTo>
                <a:lnTo>
                  <a:pt x="1884369" y="546099"/>
                </a:lnTo>
                <a:close/>
              </a:path>
              <a:path w="1990725" h="1981200">
                <a:moveTo>
                  <a:pt x="1928278" y="647699"/>
                </a:moveTo>
                <a:lnTo>
                  <a:pt x="62295" y="647699"/>
                </a:lnTo>
                <a:lnTo>
                  <a:pt x="66621" y="634999"/>
                </a:lnTo>
                <a:lnTo>
                  <a:pt x="80436" y="596899"/>
                </a:lnTo>
                <a:lnTo>
                  <a:pt x="95490" y="558799"/>
                </a:lnTo>
                <a:lnTo>
                  <a:pt x="100781" y="546099"/>
                </a:lnTo>
                <a:lnTo>
                  <a:pt x="1889793" y="546099"/>
                </a:lnTo>
                <a:lnTo>
                  <a:pt x="1905257" y="584199"/>
                </a:lnTo>
                <a:lnTo>
                  <a:pt x="1919487" y="622299"/>
                </a:lnTo>
                <a:lnTo>
                  <a:pt x="1928278" y="647699"/>
                </a:lnTo>
                <a:close/>
              </a:path>
              <a:path w="1990725" h="1981200">
                <a:moveTo>
                  <a:pt x="1973833" y="812799"/>
                </a:moveTo>
                <a:lnTo>
                  <a:pt x="16740" y="812799"/>
                </a:lnTo>
                <a:lnTo>
                  <a:pt x="19050" y="800099"/>
                </a:lnTo>
                <a:lnTo>
                  <a:pt x="26859" y="761999"/>
                </a:lnTo>
                <a:lnTo>
                  <a:pt x="35980" y="723899"/>
                </a:lnTo>
                <a:lnTo>
                  <a:pt x="46402" y="685799"/>
                </a:lnTo>
                <a:lnTo>
                  <a:pt x="58109" y="647699"/>
                </a:lnTo>
                <a:lnTo>
                  <a:pt x="1932464" y="647699"/>
                </a:lnTo>
                <a:lnTo>
                  <a:pt x="1944172" y="685799"/>
                </a:lnTo>
                <a:lnTo>
                  <a:pt x="1954593" y="723899"/>
                </a:lnTo>
                <a:lnTo>
                  <a:pt x="1963715" y="761999"/>
                </a:lnTo>
                <a:lnTo>
                  <a:pt x="1971524" y="800099"/>
                </a:lnTo>
                <a:lnTo>
                  <a:pt x="1973833" y="812799"/>
                </a:lnTo>
                <a:close/>
              </a:path>
              <a:path w="1990725" h="1981200">
                <a:moveTo>
                  <a:pt x="1984584" y="1104899"/>
                </a:moveTo>
                <a:lnTo>
                  <a:pt x="5989" y="1104899"/>
                </a:lnTo>
                <a:lnTo>
                  <a:pt x="4718" y="1092199"/>
                </a:lnTo>
                <a:lnTo>
                  <a:pt x="1798" y="1054099"/>
                </a:lnTo>
                <a:lnTo>
                  <a:pt x="224" y="1015999"/>
                </a:lnTo>
                <a:lnTo>
                  <a:pt x="0" y="1003299"/>
                </a:lnTo>
                <a:lnTo>
                  <a:pt x="0" y="977899"/>
                </a:lnTo>
                <a:lnTo>
                  <a:pt x="1124" y="939799"/>
                </a:lnTo>
                <a:lnTo>
                  <a:pt x="3595" y="901699"/>
                </a:lnTo>
                <a:lnTo>
                  <a:pt x="7410" y="863599"/>
                </a:lnTo>
                <a:lnTo>
                  <a:pt x="12564" y="825499"/>
                </a:lnTo>
                <a:lnTo>
                  <a:pt x="14579" y="812799"/>
                </a:lnTo>
                <a:lnTo>
                  <a:pt x="1975995" y="812799"/>
                </a:lnTo>
                <a:lnTo>
                  <a:pt x="1981594" y="850899"/>
                </a:lnTo>
                <a:lnTo>
                  <a:pt x="1985857" y="888999"/>
                </a:lnTo>
                <a:lnTo>
                  <a:pt x="1988776" y="927099"/>
                </a:lnTo>
                <a:lnTo>
                  <a:pt x="1990350" y="965199"/>
                </a:lnTo>
                <a:lnTo>
                  <a:pt x="1990574" y="977899"/>
                </a:lnTo>
                <a:lnTo>
                  <a:pt x="1990574" y="1003299"/>
                </a:lnTo>
                <a:lnTo>
                  <a:pt x="1989450" y="1041399"/>
                </a:lnTo>
                <a:lnTo>
                  <a:pt x="1986979" y="1079499"/>
                </a:lnTo>
                <a:lnTo>
                  <a:pt x="1984584" y="1104899"/>
                </a:lnTo>
                <a:close/>
              </a:path>
              <a:path w="1990725" h="1981200">
                <a:moveTo>
                  <a:pt x="1944171" y="1295399"/>
                </a:moveTo>
                <a:lnTo>
                  <a:pt x="46402" y="1295399"/>
                </a:lnTo>
                <a:lnTo>
                  <a:pt x="42785" y="1282699"/>
                </a:lnTo>
                <a:lnTo>
                  <a:pt x="32795" y="1244599"/>
                </a:lnTo>
                <a:lnTo>
                  <a:pt x="24110" y="1206499"/>
                </a:lnTo>
                <a:lnTo>
                  <a:pt x="16740" y="1168399"/>
                </a:lnTo>
                <a:lnTo>
                  <a:pt x="10698" y="1130299"/>
                </a:lnTo>
                <a:lnTo>
                  <a:pt x="7410" y="1104899"/>
                </a:lnTo>
                <a:lnTo>
                  <a:pt x="1983164" y="1104899"/>
                </a:lnTo>
                <a:lnTo>
                  <a:pt x="1978009" y="1142999"/>
                </a:lnTo>
                <a:lnTo>
                  <a:pt x="1971524" y="1181099"/>
                </a:lnTo>
                <a:lnTo>
                  <a:pt x="1963715" y="1219199"/>
                </a:lnTo>
                <a:lnTo>
                  <a:pt x="1954593" y="1257299"/>
                </a:lnTo>
                <a:lnTo>
                  <a:pt x="1944171" y="1295399"/>
                </a:lnTo>
                <a:close/>
              </a:path>
              <a:path w="1990725" h="1981200">
                <a:moveTo>
                  <a:pt x="1900239" y="1409699"/>
                </a:moveTo>
                <a:lnTo>
                  <a:pt x="90335" y="1409699"/>
                </a:lnTo>
                <a:lnTo>
                  <a:pt x="85317" y="1396999"/>
                </a:lnTo>
                <a:lnTo>
                  <a:pt x="71086" y="1358899"/>
                </a:lnTo>
                <a:lnTo>
                  <a:pt x="58109" y="1320799"/>
                </a:lnTo>
                <a:lnTo>
                  <a:pt x="50162" y="1295399"/>
                </a:lnTo>
                <a:lnTo>
                  <a:pt x="1940411" y="1295399"/>
                </a:lnTo>
                <a:lnTo>
                  <a:pt x="1928278" y="1333499"/>
                </a:lnTo>
                <a:lnTo>
                  <a:pt x="1914882" y="1371599"/>
                </a:lnTo>
                <a:lnTo>
                  <a:pt x="1900239" y="1409699"/>
                </a:lnTo>
                <a:close/>
              </a:path>
              <a:path w="1990725" h="1981200">
                <a:moveTo>
                  <a:pt x="1861339" y="1485899"/>
                </a:moveTo>
                <a:lnTo>
                  <a:pt x="129235" y="1485899"/>
                </a:lnTo>
                <a:lnTo>
                  <a:pt x="123280" y="1473199"/>
                </a:lnTo>
                <a:lnTo>
                  <a:pt x="106205" y="1435099"/>
                </a:lnTo>
                <a:lnTo>
                  <a:pt x="95490" y="1409699"/>
                </a:lnTo>
                <a:lnTo>
                  <a:pt x="1895084" y="1409699"/>
                </a:lnTo>
                <a:lnTo>
                  <a:pt x="1878810" y="1447799"/>
                </a:lnTo>
                <a:lnTo>
                  <a:pt x="1861339" y="1485899"/>
                </a:lnTo>
                <a:close/>
              </a:path>
              <a:path w="1990725" h="1981200">
                <a:moveTo>
                  <a:pt x="1829625" y="1536699"/>
                </a:moveTo>
                <a:lnTo>
                  <a:pt x="160949" y="1536699"/>
                </a:lnTo>
                <a:lnTo>
                  <a:pt x="154351" y="1523999"/>
                </a:lnTo>
                <a:lnTo>
                  <a:pt x="147880" y="1511299"/>
                </a:lnTo>
                <a:lnTo>
                  <a:pt x="141536" y="1498599"/>
                </a:lnTo>
                <a:lnTo>
                  <a:pt x="135320" y="1485899"/>
                </a:lnTo>
                <a:lnTo>
                  <a:pt x="1855253" y="1485899"/>
                </a:lnTo>
                <a:lnTo>
                  <a:pt x="1849038" y="1498599"/>
                </a:lnTo>
                <a:lnTo>
                  <a:pt x="1842693" y="1511299"/>
                </a:lnTo>
                <a:lnTo>
                  <a:pt x="1836222" y="1523999"/>
                </a:lnTo>
                <a:lnTo>
                  <a:pt x="1829625" y="1536699"/>
                </a:lnTo>
                <a:close/>
              </a:path>
              <a:path w="1990725" h="1981200">
                <a:moveTo>
                  <a:pt x="1794769" y="1587499"/>
                </a:moveTo>
                <a:lnTo>
                  <a:pt x="195804" y="1587499"/>
                </a:lnTo>
                <a:lnTo>
                  <a:pt x="188588" y="1574799"/>
                </a:lnTo>
                <a:lnTo>
                  <a:pt x="181494" y="1562099"/>
                </a:lnTo>
                <a:lnTo>
                  <a:pt x="174522" y="1549399"/>
                </a:lnTo>
                <a:lnTo>
                  <a:pt x="167673" y="1536699"/>
                </a:lnTo>
                <a:lnTo>
                  <a:pt x="1822900" y="1536699"/>
                </a:lnTo>
                <a:lnTo>
                  <a:pt x="1816051" y="1549399"/>
                </a:lnTo>
                <a:lnTo>
                  <a:pt x="1809080" y="1562099"/>
                </a:lnTo>
                <a:lnTo>
                  <a:pt x="1801986" y="1574799"/>
                </a:lnTo>
                <a:lnTo>
                  <a:pt x="1794769" y="1587499"/>
                </a:lnTo>
                <a:close/>
              </a:path>
              <a:path w="1990725" h="1981200">
                <a:moveTo>
                  <a:pt x="1764712" y="1625599"/>
                </a:moveTo>
                <a:lnTo>
                  <a:pt x="225861" y="1625599"/>
                </a:lnTo>
                <a:lnTo>
                  <a:pt x="218170" y="1612899"/>
                </a:lnTo>
                <a:lnTo>
                  <a:pt x="210597" y="1600199"/>
                </a:lnTo>
                <a:lnTo>
                  <a:pt x="203141" y="1587499"/>
                </a:lnTo>
                <a:lnTo>
                  <a:pt x="1787432" y="1587499"/>
                </a:lnTo>
                <a:lnTo>
                  <a:pt x="1779977" y="1600199"/>
                </a:lnTo>
                <a:lnTo>
                  <a:pt x="1772404" y="1612899"/>
                </a:lnTo>
                <a:lnTo>
                  <a:pt x="1764712" y="1625599"/>
                </a:lnTo>
                <a:close/>
              </a:path>
              <a:path w="1990725" h="1981200">
                <a:moveTo>
                  <a:pt x="1732802" y="1663699"/>
                </a:moveTo>
                <a:lnTo>
                  <a:pt x="257772" y="1663699"/>
                </a:lnTo>
                <a:lnTo>
                  <a:pt x="249624" y="1650999"/>
                </a:lnTo>
                <a:lnTo>
                  <a:pt x="241590" y="1638299"/>
                </a:lnTo>
                <a:lnTo>
                  <a:pt x="233669" y="1625599"/>
                </a:lnTo>
                <a:lnTo>
                  <a:pt x="1756905" y="1625599"/>
                </a:lnTo>
                <a:lnTo>
                  <a:pt x="1748984" y="1638299"/>
                </a:lnTo>
                <a:lnTo>
                  <a:pt x="1740950" y="1650999"/>
                </a:lnTo>
                <a:lnTo>
                  <a:pt x="1732802" y="1663699"/>
                </a:lnTo>
                <a:close/>
              </a:path>
              <a:path w="1990725" h="1981200">
                <a:moveTo>
                  <a:pt x="1707699" y="1689099"/>
                </a:moveTo>
                <a:lnTo>
                  <a:pt x="282875" y="1689099"/>
                </a:lnTo>
                <a:lnTo>
                  <a:pt x="274399" y="1676399"/>
                </a:lnTo>
                <a:lnTo>
                  <a:pt x="266031" y="1663699"/>
                </a:lnTo>
                <a:lnTo>
                  <a:pt x="1724543" y="1663699"/>
                </a:lnTo>
                <a:lnTo>
                  <a:pt x="1716175" y="1676399"/>
                </a:lnTo>
                <a:lnTo>
                  <a:pt x="1707699" y="1689099"/>
                </a:lnTo>
                <a:close/>
              </a:path>
              <a:path w="1990725" h="1981200">
                <a:moveTo>
                  <a:pt x="1681630" y="1714499"/>
                </a:moveTo>
                <a:lnTo>
                  <a:pt x="308944" y="1714499"/>
                </a:lnTo>
                <a:lnTo>
                  <a:pt x="300150" y="1701799"/>
                </a:lnTo>
                <a:lnTo>
                  <a:pt x="291459" y="1689099"/>
                </a:lnTo>
                <a:lnTo>
                  <a:pt x="1699114" y="1689099"/>
                </a:lnTo>
                <a:lnTo>
                  <a:pt x="1690424" y="1701799"/>
                </a:lnTo>
                <a:lnTo>
                  <a:pt x="1681630" y="1714499"/>
                </a:lnTo>
                <a:close/>
              </a:path>
              <a:path w="1990725" h="1981200">
                <a:moveTo>
                  <a:pt x="1654630" y="1739899"/>
                </a:moveTo>
                <a:lnTo>
                  <a:pt x="335944" y="1739899"/>
                </a:lnTo>
                <a:lnTo>
                  <a:pt x="326842" y="1727199"/>
                </a:lnTo>
                <a:lnTo>
                  <a:pt x="317842" y="1714499"/>
                </a:lnTo>
                <a:lnTo>
                  <a:pt x="1672732" y="1714499"/>
                </a:lnTo>
                <a:lnTo>
                  <a:pt x="1663731" y="1727199"/>
                </a:lnTo>
                <a:lnTo>
                  <a:pt x="1654630" y="1739899"/>
                </a:lnTo>
                <a:close/>
              </a:path>
              <a:path w="1990725" h="1981200">
                <a:moveTo>
                  <a:pt x="1636133" y="1752599"/>
                </a:moveTo>
                <a:lnTo>
                  <a:pt x="354440" y="1752599"/>
                </a:lnTo>
                <a:lnTo>
                  <a:pt x="345143" y="1739899"/>
                </a:lnTo>
                <a:lnTo>
                  <a:pt x="1645431" y="1739899"/>
                </a:lnTo>
                <a:lnTo>
                  <a:pt x="1636133" y="1752599"/>
                </a:lnTo>
                <a:close/>
              </a:path>
              <a:path w="1990725" h="1981200">
                <a:moveTo>
                  <a:pt x="1607665" y="1777999"/>
                </a:moveTo>
                <a:lnTo>
                  <a:pt x="382908" y="1777999"/>
                </a:lnTo>
                <a:lnTo>
                  <a:pt x="373326" y="1765299"/>
                </a:lnTo>
                <a:lnTo>
                  <a:pt x="363836" y="1752599"/>
                </a:lnTo>
                <a:lnTo>
                  <a:pt x="1626738" y="1752599"/>
                </a:lnTo>
                <a:lnTo>
                  <a:pt x="1617248" y="1765299"/>
                </a:lnTo>
                <a:lnTo>
                  <a:pt x="1607665" y="1777999"/>
                </a:lnTo>
                <a:close/>
              </a:path>
              <a:path w="1990725" h="1981200">
                <a:moveTo>
                  <a:pt x="1588224" y="1790699"/>
                </a:moveTo>
                <a:lnTo>
                  <a:pt x="402350" y="1790699"/>
                </a:lnTo>
                <a:lnTo>
                  <a:pt x="392583" y="1777999"/>
                </a:lnTo>
                <a:lnTo>
                  <a:pt x="1597990" y="1777999"/>
                </a:lnTo>
                <a:lnTo>
                  <a:pt x="1588224" y="1790699"/>
                </a:lnTo>
                <a:close/>
              </a:path>
              <a:path w="1990725" h="1981200">
                <a:moveTo>
                  <a:pt x="1558396" y="1816099"/>
                </a:moveTo>
                <a:lnTo>
                  <a:pt x="432178" y="1816099"/>
                </a:lnTo>
                <a:lnTo>
                  <a:pt x="422149" y="1803399"/>
                </a:lnTo>
                <a:lnTo>
                  <a:pt x="412206" y="1790699"/>
                </a:lnTo>
                <a:lnTo>
                  <a:pt x="1578367" y="1790699"/>
                </a:lnTo>
                <a:lnTo>
                  <a:pt x="1568425" y="1803399"/>
                </a:lnTo>
                <a:lnTo>
                  <a:pt x="1558396" y="1816099"/>
                </a:lnTo>
                <a:close/>
              </a:path>
              <a:path w="1990725" h="1981200">
                <a:moveTo>
                  <a:pt x="1538082" y="1828799"/>
                </a:moveTo>
                <a:lnTo>
                  <a:pt x="452492" y="1828799"/>
                </a:lnTo>
                <a:lnTo>
                  <a:pt x="442293" y="1816099"/>
                </a:lnTo>
                <a:lnTo>
                  <a:pt x="1548281" y="1816099"/>
                </a:lnTo>
                <a:lnTo>
                  <a:pt x="1538082" y="1828799"/>
                </a:lnTo>
                <a:close/>
              </a:path>
              <a:path w="1990725" h="1981200">
                <a:moveTo>
                  <a:pt x="1517445" y="1841499"/>
                </a:moveTo>
                <a:lnTo>
                  <a:pt x="473129" y="1841499"/>
                </a:lnTo>
                <a:lnTo>
                  <a:pt x="462770" y="1828799"/>
                </a:lnTo>
                <a:lnTo>
                  <a:pt x="1527803" y="1828799"/>
                </a:lnTo>
                <a:lnTo>
                  <a:pt x="1517445" y="1841499"/>
                </a:lnTo>
                <a:close/>
              </a:path>
              <a:path w="1990725" h="1981200">
                <a:moveTo>
                  <a:pt x="1496489" y="1854199"/>
                </a:moveTo>
                <a:lnTo>
                  <a:pt x="494085" y="1854199"/>
                </a:lnTo>
                <a:lnTo>
                  <a:pt x="483568" y="1841499"/>
                </a:lnTo>
                <a:lnTo>
                  <a:pt x="1507005" y="1841499"/>
                </a:lnTo>
                <a:lnTo>
                  <a:pt x="1496489" y="1854199"/>
                </a:lnTo>
                <a:close/>
              </a:path>
              <a:path w="1990725" h="1981200">
                <a:moveTo>
                  <a:pt x="1475235" y="1866899"/>
                </a:moveTo>
                <a:lnTo>
                  <a:pt x="515338" y="1866899"/>
                </a:lnTo>
                <a:lnTo>
                  <a:pt x="504675" y="1854199"/>
                </a:lnTo>
                <a:lnTo>
                  <a:pt x="1485899" y="1854199"/>
                </a:lnTo>
                <a:lnTo>
                  <a:pt x="1475235" y="1866899"/>
                </a:lnTo>
                <a:close/>
              </a:path>
              <a:path w="1990725" h="1981200">
                <a:moveTo>
                  <a:pt x="1442813" y="1879599"/>
                </a:moveTo>
                <a:lnTo>
                  <a:pt x="547761" y="1879599"/>
                </a:lnTo>
                <a:lnTo>
                  <a:pt x="536885" y="1866899"/>
                </a:lnTo>
                <a:lnTo>
                  <a:pt x="1453689" y="1866899"/>
                </a:lnTo>
                <a:lnTo>
                  <a:pt x="1442813" y="1879599"/>
                </a:lnTo>
                <a:close/>
              </a:path>
              <a:path w="1990725" h="1981200">
                <a:moveTo>
                  <a:pt x="1420859" y="1892299"/>
                </a:moveTo>
                <a:lnTo>
                  <a:pt x="569715" y="1892299"/>
                </a:lnTo>
                <a:lnTo>
                  <a:pt x="558704" y="1879599"/>
                </a:lnTo>
                <a:lnTo>
                  <a:pt x="1431870" y="1879599"/>
                </a:lnTo>
                <a:lnTo>
                  <a:pt x="1420859" y="1892299"/>
                </a:lnTo>
                <a:close/>
              </a:path>
              <a:path w="1990725" h="1981200">
                <a:moveTo>
                  <a:pt x="1398649" y="1904999"/>
                </a:moveTo>
                <a:lnTo>
                  <a:pt x="591925" y="1904999"/>
                </a:lnTo>
                <a:lnTo>
                  <a:pt x="580789" y="1892299"/>
                </a:lnTo>
                <a:lnTo>
                  <a:pt x="1409784" y="1892299"/>
                </a:lnTo>
                <a:lnTo>
                  <a:pt x="1398649" y="1904999"/>
                </a:lnTo>
                <a:close/>
              </a:path>
              <a:path w="1990725" h="1981200">
                <a:moveTo>
                  <a:pt x="1364881" y="1917699"/>
                </a:moveTo>
                <a:lnTo>
                  <a:pt x="625692" y="1917699"/>
                </a:lnTo>
                <a:lnTo>
                  <a:pt x="614378" y="1904999"/>
                </a:lnTo>
                <a:lnTo>
                  <a:pt x="1376195" y="1904999"/>
                </a:lnTo>
                <a:lnTo>
                  <a:pt x="1364881" y="1917699"/>
                </a:lnTo>
                <a:close/>
              </a:path>
              <a:path w="1990725" h="1981200">
                <a:moveTo>
                  <a:pt x="1330614" y="1930399"/>
                </a:moveTo>
                <a:lnTo>
                  <a:pt x="659959" y="1930399"/>
                </a:lnTo>
                <a:lnTo>
                  <a:pt x="648483" y="1917699"/>
                </a:lnTo>
                <a:lnTo>
                  <a:pt x="1342090" y="1917699"/>
                </a:lnTo>
                <a:lnTo>
                  <a:pt x="1330614" y="1930399"/>
                </a:lnTo>
                <a:close/>
              </a:path>
              <a:path w="1990725" h="1981200">
                <a:moveTo>
                  <a:pt x="1295893" y="1943099"/>
                </a:moveTo>
                <a:lnTo>
                  <a:pt x="694681" y="1943099"/>
                </a:lnTo>
                <a:lnTo>
                  <a:pt x="683060" y="1930399"/>
                </a:lnTo>
                <a:lnTo>
                  <a:pt x="1307514" y="1930399"/>
                </a:lnTo>
                <a:lnTo>
                  <a:pt x="1295893" y="1943099"/>
                </a:lnTo>
                <a:close/>
              </a:path>
              <a:path w="1990725" h="1981200">
                <a:moveTo>
                  <a:pt x="1248971" y="1955799"/>
                </a:moveTo>
                <a:lnTo>
                  <a:pt x="741602" y="1955799"/>
                </a:lnTo>
                <a:lnTo>
                  <a:pt x="729811" y="1943099"/>
                </a:lnTo>
                <a:lnTo>
                  <a:pt x="1260763" y="1943099"/>
                </a:lnTo>
                <a:lnTo>
                  <a:pt x="1248971" y="1955799"/>
                </a:lnTo>
                <a:close/>
              </a:path>
              <a:path w="1990725" h="1981200">
                <a:moveTo>
                  <a:pt x="1201439" y="1968499"/>
                </a:moveTo>
                <a:lnTo>
                  <a:pt x="789135" y="1968499"/>
                </a:lnTo>
                <a:lnTo>
                  <a:pt x="777202" y="1955799"/>
                </a:lnTo>
                <a:lnTo>
                  <a:pt x="1213372" y="1955799"/>
                </a:lnTo>
                <a:lnTo>
                  <a:pt x="1201439" y="1968499"/>
                </a:lnTo>
                <a:close/>
              </a:path>
              <a:path w="1990725" h="1981200">
                <a:moveTo>
                  <a:pt x="1129243" y="1981199"/>
                </a:moveTo>
                <a:lnTo>
                  <a:pt x="861331" y="1981199"/>
                </a:lnTo>
                <a:lnTo>
                  <a:pt x="849237" y="1968499"/>
                </a:lnTo>
                <a:lnTo>
                  <a:pt x="1141337" y="1968499"/>
                </a:lnTo>
                <a:lnTo>
                  <a:pt x="1129243" y="1981199"/>
                </a:lnTo>
                <a:close/>
              </a:path>
            </a:pathLst>
          </a:custGeom>
          <a:solidFill>
            <a:srgbClr val="73AE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258748" y="4158352"/>
            <a:ext cx="1238250" cy="1056640"/>
          </a:xfrm>
          <a:custGeom>
            <a:avLst/>
            <a:gdLst/>
            <a:ahLst/>
            <a:cxnLst/>
            <a:rect l="l" t="t" r="r" b="b"/>
            <a:pathLst>
              <a:path w="1238250" h="1056639">
                <a:moveTo>
                  <a:pt x="1193042" y="152390"/>
                </a:moveTo>
                <a:lnTo>
                  <a:pt x="618905" y="152390"/>
                </a:lnTo>
                <a:lnTo>
                  <a:pt x="637127" y="129825"/>
                </a:lnTo>
                <a:lnTo>
                  <a:pt x="672924" y="92299"/>
                </a:lnTo>
                <a:lnTo>
                  <a:pt x="723626" y="51717"/>
                </a:lnTo>
                <a:lnTo>
                  <a:pt x="786564" y="19981"/>
                </a:lnTo>
                <a:lnTo>
                  <a:pt x="827985" y="8653"/>
                </a:lnTo>
                <a:lnTo>
                  <a:pt x="873233" y="1776"/>
                </a:lnTo>
                <a:lnTo>
                  <a:pt x="920928" y="0"/>
                </a:lnTo>
                <a:lnTo>
                  <a:pt x="969686" y="3968"/>
                </a:lnTo>
                <a:lnTo>
                  <a:pt x="1018127" y="14329"/>
                </a:lnTo>
                <a:lnTo>
                  <a:pt x="1064868" y="31729"/>
                </a:lnTo>
                <a:lnTo>
                  <a:pt x="1108526" y="56814"/>
                </a:lnTo>
                <a:lnTo>
                  <a:pt x="1147721" y="90232"/>
                </a:lnTo>
                <a:lnTo>
                  <a:pt x="1181070" y="132627"/>
                </a:lnTo>
                <a:lnTo>
                  <a:pt x="1193042" y="152390"/>
                </a:lnTo>
                <a:close/>
              </a:path>
              <a:path w="1238250" h="1056639">
                <a:moveTo>
                  <a:pt x="617667" y="1056272"/>
                </a:moveTo>
                <a:lnTo>
                  <a:pt x="435845" y="927890"/>
                </a:lnTo>
                <a:lnTo>
                  <a:pt x="293679" y="798712"/>
                </a:lnTo>
                <a:lnTo>
                  <a:pt x="191353" y="693574"/>
                </a:lnTo>
                <a:lnTo>
                  <a:pt x="152085" y="650155"/>
                </a:lnTo>
                <a:lnTo>
                  <a:pt x="102075" y="587275"/>
                </a:lnTo>
                <a:lnTo>
                  <a:pt x="63503" y="527976"/>
                </a:lnTo>
                <a:lnTo>
                  <a:pt x="35189" y="472329"/>
                </a:lnTo>
                <a:lnTo>
                  <a:pt x="15954" y="420406"/>
                </a:lnTo>
                <a:lnTo>
                  <a:pt x="4617" y="372281"/>
                </a:lnTo>
                <a:lnTo>
                  <a:pt x="0" y="328025"/>
                </a:lnTo>
                <a:lnTo>
                  <a:pt x="922" y="287710"/>
                </a:lnTo>
                <a:lnTo>
                  <a:pt x="14668" y="219192"/>
                </a:lnTo>
                <a:lnTo>
                  <a:pt x="36419" y="167305"/>
                </a:lnTo>
                <a:lnTo>
                  <a:pt x="56740" y="132627"/>
                </a:lnTo>
                <a:lnTo>
                  <a:pt x="90174" y="90299"/>
                </a:lnTo>
                <a:lnTo>
                  <a:pt x="129596" y="57064"/>
                </a:lnTo>
                <a:lnTo>
                  <a:pt x="173584" y="32241"/>
                </a:lnTo>
                <a:lnTo>
                  <a:pt x="220716" y="15153"/>
                </a:lnTo>
                <a:lnTo>
                  <a:pt x="269567" y="5120"/>
                </a:lnTo>
                <a:lnTo>
                  <a:pt x="318717" y="1463"/>
                </a:lnTo>
                <a:lnTo>
                  <a:pt x="366741" y="3503"/>
                </a:lnTo>
                <a:lnTo>
                  <a:pt x="412217" y="10561"/>
                </a:lnTo>
                <a:lnTo>
                  <a:pt x="453722" y="21958"/>
                </a:lnTo>
                <a:lnTo>
                  <a:pt x="516273" y="53280"/>
                </a:lnTo>
                <a:lnTo>
                  <a:pt x="566125" y="93195"/>
                </a:lnTo>
                <a:lnTo>
                  <a:pt x="601070" y="130099"/>
                </a:lnTo>
                <a:lnTo>
                  <a:pt x="618905" y="152390"/>
                </a:lnTo>
                <a:lnTo>
                  <a:pt x="1193042" y="152390"/>
                </a:lnTo>
                <a:lnTo>
                  <a:pt x="1212677" y="191133"/>
                </a:lnTo>
                <a:lnTo>
                  <a:pt x="1231605" y="251408"/>
                </a:lnTo>
                <a:lnTo>
                  <a:pt x="1237811" y="328025"/>
                </a:lnTo>
                <a:lnTo>
                  <a:pt x="1233193" y="372281"/>
                </a:lnTo>
                <a:lnTo>
                  <a:pt x="1221856" y="420406"/>
                </a:lnTo>
                <a:lnTo>
                  <a:pt x="1202621" y="472329"/>
                </a:lnTo>
                <a:lnTo>
                  <a:pt x="1174307" y="527976"/>
                </a:lnTo>
                <a:lnTo>
                  <a:pt x="1135735" y="587275"/>
                </a:lnTo>
                <a:lnTo>
                  <a:pt x="1085725" y="650155"/>
                </a:lnTo>
                <a:lnTo>
                  <a:pt x="1046264" y="693574"/>
                </a:lnTo>
                <a:lnTo>
                  <a:pt x="943512" y="798713"/>
                </a:lnTo>
                <a:lnTo>
                  <a:pt x="800920" y="927890"/>
                </a:lnTo>
                <a:lnTo>
                  <a:pt x="641936" y="1043427"/>
                </a:lnTo>
                <a:lnTo>
                  <a:pt x="620519" y="1055307"/>
                </a:lnTo>
                <a:lnTo>
                  <a:pt x="617667" y="105627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423216" y="4415976"/>
            <a:ext cx="948690" cy="535305"/>
          </a:xfrm>
          <a:custGeom>
            <a:avLst/>
            <a:gdLst/>
            <a:ahLst/>
            <a:cxnLst/>
            <a:rect l="l" t="t" r="r" b="b"/>
            <a:pathLst>
              <a:path w="948689" h="535304">
                <a:moveTo>
                  <a:pt x="627669" y="280378"/>
                </a:moveTo>
                <a:lnTo>
                  <a:pt x="586187" y="280378"/>
                </a:lnTo>
                <a:lnTo>
                  <a:pt x="652310" y="15809"/>
                </a:lnTo>
                <a:lnTo>
                  <a:pt x="654538" y="7163"/>
                </a:lnTo>
                <a:lnTo>
                  <a:pt x="662216" y="741"/>
                </a:lnTo>
                <a:lnTo>
                  <a:pt x="671131" y="494"/>
                </a:lnTo>
                <a:lnTo>
                  <a:pt x="680046" y="0"/>
                </a:lnTo>
                <a:lnTo>
                  <a:pt x="688467" y="5681"/>
                </a:lnTo>
                <a:lnTo>
                  <a:pt x="718624" y="91154"/>
                </a:lnTo>
                <a:lnTo>
                  <a:pt x="675094" y="91154"/>
                </a:lnTo>
                <a:lnTo>
                  <a:pt x="627669" y="280378"/>
                </a:lnTo>
                <a:close/>
              </a:path>
              <a:path w="948689" h="535304">
                <a:moveTo>
                  <a:pt x="185489" y="325338"/>
                </a:moveTo>
                <a:lnTo>
                  <a:pt x="20554" y="325338"/>
                </a:lnTo>
                <a:lnTo>
                  <a:pt x="12537" y="323655"/>
                </a:lnTo>
                <a:lnTo>
                  <a:pt x="6005" y="319101"/>
                </a:lnTo>
                <a:lnTo>
                  <a:pt x="1609" y="312415"/>
                </a:lnTo>
                <a:lnTo>
                  <a:pt x="0" y="304340"/>
                </a:lnTo>
                <a:lnTo>
                  <a:pt x="1609" y="296266"/>
                </a:lnTo>
                <a:lnTo>
                  <a:pt x="6005" y="289580"/>
                </a:lnTo>
                <a:lnTo>
                  <a:pt x="12537" y="285026"/>
                </a:lnTo>
                <a:lnTo>
                  <a:pt x="20554" y="283343"/>
                </a:lnTo>
                <a:lnTo>
                  <a:pt x="161467" y="283343"/>
                </a:lnTo>
                <a:lnTo>
                  <a:pt x="229819" y="65215"/>
                </a:lnTo>
                <a:lnTo>
                  <a:pt x="232543" y="56816"/>
                </a:lnTo>
                <a:lnTo>
                  <a:pt x="239972" y="51135"/>
                </a:lnTo>
                <a:lnTo>
                  <a:pt x="257803" y="50641"/>
                </a:lnTo>
                <a:lnTo>
                  <a:pt x="265480" y="56075"/>
                </a:lnTo>
                <a:lnTo>
                  <a:pt x="268700" y="64227"/>
                </a:lnTo>
                <a:lnTo>
                  <a:pt x="295052" y="134384"/>
                </a:lnTo>
                <a:lnTo>
                  <a:pt x="251117" y="134384"/>
                </a:lnTo>
                <a:lnTo>
                  <a:pt x="196138" y="310516"/>
                </a:lnTo>
                <a:lnTo>
                  <a:pt x="193414" y="318915"/>
                </a:lnTo>
                <a:lnTo>
                  <a:pt x="185489" y="325338"/>
                </a:lnTo>
                <a:close/>
              </a:path>
              <a:path w="948689" h="535304">
                <a:moveTo>
                  <a:pt x="725119" y="190707"/>
                </a:moveTo>
                <a:lnTo>
                  <a:pt x="716451" y="190707"/>
                </a:lnTo>
                <a:lnTo>
                  <a:pt x="708774" y="186013"/>
                </a:lnTo>
                <a:lnTo>
                  <a:pt x="705802" y="177861"/>
                </a:lnTo>
                <a:lnTo>
                  <a:pt x="675094" y="91154"/>
                </a:lnTo>
                <a:lnTo>
                  <a:pt x="718624" y="91154"/>
                </a:lnTo>
                <a:lnTo>
                  <a:pt x="739978" y="151676"/>
                </a:lnTo>
                <a:lnTo>
                  <a:pt x="927944" y="152170"/>
                </a:lnTo>
                <a:lnTo>
                  <a:pt x="935923" y="153540"/>
                </a:lnTo>
                <a:lnTo>
                  <a:pt x="942370" y="157388"/>
                </a:lnTo>
                <a:lnTo>
                  <a:pt x="946680" y="163321"/>
                </a:lnTo>
                <a:lnTo>
                  <a:pt x="948251" y="170944"/>
                </a:lnTo>
                <a:lnTo>
                  <a:pt x="946642" y="178672"/>
                </a:lnTo>
                <a:lnTo>
                  <a:pt x="942246" y="184593"/>
                </a:lnTo>
                <a:lnTo>
                  <a:pt x="935714" y="188383"/>
                </a:lnTo>
                <a:lnTo>
                  <a:pt x="927697" y="189719"/>
                </a:lnTo>
                <a:lnTo>
                  <a:pt x="725119" y="190707"/>
                </a:lnTo>
                <a:close/>
              </a:path>
              <a:path w="948689" h="535304">
                <a:moveTo>
                  <a:pt x="415804" y="534819"/>
                </a:moveTo>
                <a:lnTo>
                  <a:pt x="407136" y="534819"/>
                </a:lnTo>
                <a:lnTo>
                  <a:pt x="399459" y="529632"/>
                </a:lnTo>
                <a:lnTo>
                  <a:pt x="396487" y="521480"/>
                </a:lnTo>
                <a:lnTo>
                  <a:pt x="251117" y="134384"/>
                </a:lnTo>
                <a:lnTo>
                  <a:pt x="295052" y="134384"/>
                </a:lnTo>
                <a:lnTo>
                  <a:pt x="412337" y="446630"/>
                </a:lnTo>
                <a:lnTo>
                  <a:pt x="453678" y="446630"/>
                </a:lnTo>
                <a:lnTo>
                  <a:pt x="434625" y="519503"/>
                </a:lnTo>
                <a:lnTo>
                  <a:pt x="432397" y="528150"/>
                </a:lnTo>
                <a:lnTo>
                  <a:pt x="424719" y="534325"/>
                </a:lnTo>
                <a:lnTo>
                  <a:pt x="415804" y="534819"/>
                </a:lnTo>
                <a:close/>
              </a:path>
              <a:path w="948689" h="535304">
                <a:moveTo>
                  <a:pt x="453678" y="446630"/>
                </a:moveTo>
                <a:lnTo>
                  <a:pt x="412337" y="446630"/>
                </a:lnTo>
                <a:lnTo>
                  <a:pt x="487927" y="157388"/>
                </a:lnTo>
                <a:lnTo>
                  <a:pt x="490099" y="149206"/>
                </a:lnTo>
                <a:lnTo>
                  <a:pt x="497281" y="143277"/>
                </a:lnTo>
                <a:lnTo>
                  <a:pt x="514121" y="141795"/>
                </a:lnTo>
                <a:lnTo>
                  <a:pt x="522293" y="146241"/>
                </a:lnTo>
                <a:lnTo>
                  <a:pt x="526008" y="154146"/>
                </a:lnTo>
                <a:lnTo>
                  <a:pt x="558394" y="222079"/>
                </a:lnTo>
                <a:lnTo>
                  <a:pt x="512387" y="222079"/>
                </a:lnTo>
                <a:lnTo>
                  <a:pt x="453678" y="446630"/>
                </a:lnTo>
                <a:close/>
              </a:path>
              <a:path w="948689" h="535304">
                <a:moveTo>
                  <a:pt x="584949" y="361404"/>
                </a:moveTo>
                <a:lnTo>
                  <a:pt x="576776" y="356958"/>
                </a:lnTo>
                <a:lnTo>
                  <a:pt x="573062" y="349053"/>
                </a:lnTo>
                <a:lnTo>
                  <a:pt x="512387" y="222079"/>
                </a:lnTo>
                <a:lnTo>
                  <a:pt x="558394" y="222079"/>
                </a:lnTo>
                <a:lnTo>
                  <a:pt x="586187" y="280378"/>
                </a:lnTo>
                <a:lnTo>
                  <a:pt x="627669" y="280378"/>
                </a:lnTo>
                <a:lnTo>
                  <a:pt x="611447" y="345100"/>
                </a:lnTo>
                <a:lnTo>
                  <a:pt x="609466" y="353499"/>
                </a:lnTo>
                <a:lnTo>
                  <a:pt x="602284" y="359675"/>
                </a:lnTo>
                <a:lnTo>
                  <a:pt x="593617" y="360663"/>
                </a:lnTo>
                <a:lnTo>
                  <a:pt x="584949" y="361404"/>
                </a:lnTo>
                <a:close/>
              </a:path>
            </a:pathLst>
          </a:custGeom>
          <a:solidFill>
            <a:srgbClr val="73AE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397212" y="4671652"/>
            <a:ext cx="88658" cy="884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326147" y="4543444"/>
            <a:ext cx="88658" cy="884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4728573" y="3233004"/>
            <a:ext cx="1990725" cy="1981200"/>
          </a:xfrm>
          <a:custGeom>
            <a:avLst/>
            <a:gdLst/>
            <a:ahLst/>
            <a:cxnLst/>
            <a:rect l="l" t="t" r="r" b="b"/>
            <a:pathLst>
              <a:path w="1990725" h="1981200">
                <a:moveTo>
                  <a:pt x="1165456" y="12699"/>
                </a:moveTo>
                <a:lnTo>
                  <a:pt x="825118" y="12699"/>
                </a:lnTo>
                <a:lnTo>
                  <a:pt x="837164" y="0"/>
                </a:lnTo>
                <a:lnTo>
                  <a:pt x="1153409" y="0"/>
                </a:lnTo>
                <a:lnTo>
                  <a:pt x="1165456" y="12699"/>
                </a:lnTo>
                <a:close/>
              </a:path>
              <a:path w="1990725" h="1981200">
                <a:moveTo>
                  <a:pt x="1225273" y="25399"/>
                </a:moveTo>
                <a:lnTo>
                  <a:pt x="765301" y="25399"/>
                </a:lnTo>
                <a:lnTo>
                  <a:pt x="777202" y="12699"/>
                </a:lnTo>
                <a:lnTo>
                  <a:pt x="1213372" y="12699"/>
                </a:lnTo>
                <a:lnTo>
                  <a:pt x="1225273" y="25399"/>
                </a:lnTo>
                <a:close/>
              </a:path>
              <a:path w="1990725" h="1981200">
                <a:moveTo>
                  <a:pt x="1272514" y="38099"/>
                </a:moveTo>
                <a:lnTo>
                  <a:pt x="718060" y="38099"/>
                </a:lnTo>
                <a:lnTo>
                  <a:pt x="729811" y="25399"/>
                </a:lnTo>
                <a:lnTo>
                  <a:pt x="1260763" y="25399"/>
                </a:lnTo>
                <a:lnTo>
                  <a:pt x="1272514" y="38099"/>
                </a:lnTo>
                <a:close/>
              </a:path>
              <a:path w="1990725" h="1981200">
                <a:moveTo>
                  <a:pt x="1319087" y="50799"/>
                </a:moveTo>
                <a:lnTo>
                  <a:pt x="671486" y="50799"/>
                </a:lnTo>
                <a:lnTo>
                  <a:pt x="683060" y="38099"/>
                </a:lnTo>
                <a:lnTo>
                  <a:pt x="1307514" y="38099"/>
                </a:lnTo>
                <a:lnTo>
                  <a:pt x="1319087" y="50799"/>
                </a:lnTo>
                <a:close/>
              </a:path>
              <a:path w="1990725" h="1981200">
                <a:moveTo>
                  <a:pt x="1353513" y="63499"/>
                </a:moveTo>
                <a:lnTo>
                  <a:pt x="637061" y="63499"/>
                </a:lnTo>
                <a:lnTo>
                  <a:pt x="648483" y="50799"/>
                </a:lnTo>
                <a:lnTo>
                  <a:pt x="1342090" y="50799"/>
                </a:lnTo>
                <a:lnTo>
                  <a:pt x="1353513" y="63499"/>
                </a:lnTo>
                <a:close/>
              </a:path>
              <a:path w="1990725" h="1981200">
                <a:moveTo>
                  <a:pt x="1387453" y="76199"/>
                </a:moveTo>
                <a:lnTo>
                  <a:pt x="603121" y="76199"/>
                </a:lnTo>
                <a:lnTo>
                  <a:pt x="614378" y="63499"/>
                </a:lnTo>
                <a:lnTo>
                  <a:pt x="1376196" y="63499"/>
                </a:lnTo>
                <a:lnTo>
                  <a:pt x="1387453" y="76199"/>
                </a:lnTo>
                <a:close/>
              </a:path>
              <a:path w="1990725" h="1981200">
                <a:moveTo>
                  <a:pt x="1409785" y="88899"/>
                </a:moveTo>
                <a:lnTo>
                  <a:pt x="580789" y="88899"/>
                </a:lnTo>
                <a:lnTo>
                  <a:pt x="591925" y="76199"/>
                </a:lnTo>
                <a:lnTo>
                  <a:pt x="1398649" y="76199"/>
                </a:lnTo>
                <a:lnTo>
                  <a:pt x="1409785" y="88899"/>
                </a:lnTo>
                <a:close/>
              </a:path>
              <a:path w="1990725" h="1981200">
                <a:moveTo>
                  <a:pt x="1442813" y="101599"/>
                </a:moveTo>
                <a:lnTo>
                  <a:pt x="547761" y="101599"/>
                </a:lnTo>
                <a:lnTo>
                  <a:pt x="558704" y="88899"/>
                </a:lnTo>
                <a:lnTo>
                  <a:pt x="1431870" y="88899"/>
                </a:lnTo>
                <a:lnTo>
                  <a:pt x="1442813" y="101599"/>
                </a:lnTo>
                <a:close/>
              </a:path>
              <a:path w="1990725" h="1981200">
                <a:moveTo>
                  <a:pt x="1464498" y="114299"/>
                </a:moveTo>
                <a:lnTo>
                  <a:pt x="526076" y="114299"/>
                </a:lnTo>
                <a:lnTo>
                  <a:pt x="536885" y="101599"/>
                </a:lnTo>
                <a:lnTo>
                  <a:pt x="1453689" y="101599"/>
                </a:lnTo>
                <a:lnTo>
                  <a:pt x="1464498" y="114299"/>
                </a:lnTo>
                <a:close/>
              </a:path>
              <a:path w="1990725" h="1981200">
                <a:moveTo>
                  <a:pt x="1485899" y="126999"/>
                </a:moveTo>
                <a:lnTo>
                  <a:pt x="504675" y="126999"/>
                </a:lnTo>
                <a:lnTo>
                  <a:pt x="515339" y="114299"/>
                </a:lnTo>
                <a:lnTo>
                  <a:pt x="1475236" y="114299"/>
                </a:lnTo>
                <a:lnTo>
                  <a:pt x="1485899" y="126999"/>
                </a:lnTo>
                <a:close/>
              </a:path>
              <a:path w="1990725" h="1981200">
                <a:moveTo>
                  <a:pt x="1507006" y="139699"/>
                </a:moveTo>
                <a:lnTo>
                  <a:pt x="483568" y="139699"/>
                </a:lnTo>
                <a:lnTo>
                  <a:pt x="494085" y="126999"/>
                </a:lnTo>
                <a:lnTo>
                  <a:pt x="1496489" y="126999"/>
                </a:lnTo>
                <a:lnTo>
                  <a:pt x="1507006" y="139699"/>
                </a:lnTo>
                <a:close/>
              </a:path>
              <a:path w="1990725" h="1981200">
                <a:moveTo>
                  <a:pt x="1527804" y="152399"/>
                </a:moveTo>
                <a:lnTo>
                  <a:pt x="462770" y="152399"/>
                </a:lnTo>
                <a:lnTo>
                  <a:pt x="473129" y="139699"/>
                </a:lnTo>
                <a:lnTo>
                  <a:pt x="1517445" y="139699"/>
                </a:lnTo>
                <a:lnTo>
                  <a:pt x="1527804" y="152399"/>
                </a:lnTo>
                <a:close/>
              </a:path>
              <a:path w="1990725" h="1981200">
                <a:moveTo>
                  <a:pt x="1548281" y="165099"/>
                </a:moveTo>
                <a:lnTo>
                  <a:pt x="442293" y="165099"/>
                </a:lnTo>
                <a:lnTo>
                  <a:pt x="452492" y="152399"/>
                </a:lnTo>
                <a:lnTo>
                  <a:pt x="1538082" y="152399"/>
                </a:lnTo>
                <a:lnTo>
                  <a:pt x="1548281" y="165099"/>
                </a:lnTo>
                <a:close/>
              </a:path>
              <a:path w="1990725" h="1981200">
                <a:moveTo>
                  <a:pt x="1568425" y="177799"/>
                </a:moveTo>
                <a:lnTo>
                  <a:pt x="422149" y="177799"/>
                </a:lnTo>
                <a:lnTo>
                  <a:pt x="432178" y="165099"/>
                </a:lnTo>
                <a:lnTo>
                  <a:pt x="1558396" y="165099"/>
                </a:lnTo>
                <a:lnTo>
                  <a:pt x="1568425" y="177799"/>
                </a:lnTo>
                <a:close/>
              </a:path>
              <a:path w="1990725" h="1981200">
                <a:moveTo>
                  <a:pt x="1597990" y="203199"/>
                </a:moveTo>
                <a:lnTo>
                  <a:pt x="392583" y="203199"/>
                </a:lnTo>
                <a:lnTo>
                  <a:pt x="402350" y="190499"/>
                </a:lnTo>
                <a:lnTo>
                  <a:pt x="412206" y="177799"/>
                </a:lnTo>
                <a:lnTo>
                  <a:pt x="1578367" y="177799"/>
                </a:lnTo>
                <a:lnTo>
                  <a:pt x="1588224" y="190499"/>
                </a:lnTo>
                <a:lnTo>
                  <a:pt x="1597990" y="203199"/>
                </a:lnTo>
                <a:close/>
              </a:path>
              <a:path w="1990725" h="1981200">
                <a:moveTo>
                  <a:pt x="1617248" y="215899"/>
                </a:moveTo>
                <a:lnTo>
                  <a:pt x="373326" y="215899"/>
                </a:lnTo>
                <a:lnTo>
                  <a:pt x="382908" y="203199"/>
                </a:lnTo>
                <a:lnTo>
                  <a:pt x="1607665" y="203199"/>
                </a:lnTo>
                <a:lnTo>
                  <a:pt x="1617248" y="215899"/>
                </a:lnTo>
                <a:close/>
              </a:path>
              <a:path w="1990725" h="1981200">
                <a:moveTo>
                  <a:pt x="1645431" y="241299"/>
                </a:moveTo>
                <a:lnTo>
                  <a:pt x="345143" y="241299"/>
                </a:lnTo>
                <a:lnTo>
                  <a:pt x="354440" y="228599"/>
                </a:lnTo>
                <a:lnTo>
                  <a:pt x="363836" y="215899"/>
                </a:lnTo>
                <a:lnTo>
                  <a:pt x="1626738" y="215899"/>
                </a:lnTo>
                <a:lnTo>
                  <a:pt x="1636133" y="228599"/>
                </a:lnTo>
                <a:lnTo>
                  <a:pt x="1645431" y="241299"/>
                </a:lnTo>
                <a:close/>
              </a:path>
              <a:path w="1990725" h="1981200">
                <a:moveTo>
                  <a:pt x="1663731" y="253999"/>
                </a:moveTo>
                <a:lnTo>
                  <a:pt x="326842" y="253999"/>
                </a:lnTo>
                <a:lnTo>
                  <a:pt x="335944" y="241299"/>
                </a:lnTo>
                <a:lnTo>
                  <a:pt x="1654630" y="241299"/>
                </a:lnTo>
                <a:lnTo>
                  <a:pt x="1663731" y="253999"/>
                </a:lnTo>
                <a:close/>
              </a:path>
              <a:path w="1990725" h="1981200">
                <a:moveTo>
                  <a:pt x="1690424" y="279399"/>
                </a:moveTo>
                <a:lnTo>
                  <a:pt x="300150" y="279399"/>
                </a:lnTo>
                <a:lnTo>
                  <a:pt x="308944" y="266699"/>
                </a:lnTo>
                <a:lnTo>
                  <a:pt x="317842" y="253999"/>
                </a:lnTo>
                <a:lnTo>
                  <a:pt x="1672732" y="253999"/>
                </a:lnTo>
                <a:lnTo>
                  <a:pt x="1681630" y="266699"/>
                </a:lnTo>
                <a:lnTo>
                  <a:pt x="1690424" y="279399"/>
                </a:lnTo>
                <a:close/>
              </a:path>
              <a:path w="1990725" h="1981200">
                <a:moveTo>
                  <a:pt x="1724543" y="317499"/>
                </a:moveTo>
                <a:lnTo>
                  <a:pt x="266031" y="317499"/>
                </a:lnTo>
                <a:lnTo>
                  <a:pt x="274399" y="304799"/>
                </a:lnTo>
                <a:lnTo>
                  <a:pt x="282875" y="292099"/>
                </a:lnTo>
                <a:lnTo>
                  <a:pt x="291459" y="279399"/>
                </a:lnTo>
                <a:lnTo>
                  <a:pt x="1699114" y="279399"/>
                </a:lnTo>
                <a:lnTo>
                  <a:pt x="1707699" y="292099"/>
                </a:lnTo>
                <a:lnTo>
                  <a:pt x="1716175" y="304799"/>
                </a:lnTo>
                <a:lnTo>
                  <a:pt x="1724543" y="317499"/>
                </a:lnTo>
                <a:close/>
              </a:path>
              <a:path w="1990725" h="1981200">
                <a:moveTo>
                  <a:pt x="1748984" y="342899"/>
                </a:moveTo>
                <a:lnTo>
                  <a:pt x="241590" y="342899"/>
                </a:lnTo>
                <a:lnTo>
                  <a:pt x="249624" y="330199"/>
                </a:lnTo>
                <a:lnTo>
                  <a:pt x="257772" y="317499"/>
                </a:lnTo>
                <a:lnTo>
                  <a:pt x="1732802" y="317499"/>
                </a:lnTo>
                <a:lnTo>
                  <a:pt x="1740950" y="330199"/>
                </a:lnTo>
                <a:lnTo>
                  <a:pt x="1748984" y="342899"/>
                </a:lnTo>
                <a:close/>
              </a:path>
              <a:path w="1990725" h="1981200">
                <a:moveTo>
                  <a:pt x="1779977" y="380999"/>
                </a:moveTo>
                <a:lnTo>
                  <a:pt x="210597" y="380999"/>
                </a:lnTo>
                <a:lnTo>
                  <a:pt x="218170" y="368299"/>
                </a:lnTo>
                <a:lnTo>
                  <a:pt x="225861" y="355599"/>
                </a:lnTo>
                <a:lnTo>
                  <a:pt x="233669" y="342899"/>
                </a:lnTo>
                <a:lnTo>
                  <a:pt x="1756905" y="342899"/>
                </a:lnTo>
                <a:lnTo>
                  <a:pt x="1764712" y="355599"/>
                </a:lnTo>
                <a:lnTo>
                  <a:pt x="1772404" y="368299"/>
                </a:lnTo>
                <a:lnTo>
                  <a:pt x="1779977" y="380999"/>
                </a:lnTo>
                <a:close/>
              </a:path>
              <a:path w="1990725" h="1981200">
                <a:moveTo>
                  <a:pt x="1816051" y="431799"/>
                </a:moveTo>
                <a:lnTo>
                  <a:pt x="174522" y="431799"/>
                </a:lnTo>
                <a:lnTo>
                  <a:pt x="181494" y="419099"/>
                </a:lnTo>
                <a:lnTo>
                  <a:pt x="188588" y="406399"/>
                </a:lnTo>
                <a:lnTo>
                  <a:pt x="195804" y="393699"/>
                </a:lnTo>
                <a:lnTo>
                  <a:pt x="203141" y="380999"/>
                </a:lnTo>
                <a:lnTo>
                  <a:pt x="1787432" y="380999"/>
                </a:lnTo>
                <a:lnTo>
                  <a:pt x="1794769" y="393699"/>
                </a:lnTo>
                <a:lnTo>
                  <a:pt x="1801986" y="406399"/>
                </a:lnTo>
                <a:lnTo>
                  <a:pt x="1809080" y="419099"/>
                </a:lnTo>
                <a:lnTo>
                  <a:pt x="1816051" y="431799"/>
                </a:lnTo>
                <a:close/>
              </a:path>
              <a:path w="1990725" h="1981200">
                <a:moveTo>
                  <a:pt x="1849038" y="482599"/>
                </a:moveTo>
                <a:lnTo>
                  <a:pt x="141536" y="482599"/>
                </a:lnTo>
                <a:lnTo>
                  <a:pt x="147880" y="469899"/>
                </a:lnTo>
                <a:lnTo>
                  <a:pt x="154351" y="457199"/>
                </a:lnTo>
                <a:lnTo>
                  <a:pt x="160949" y="444499"/>
                </a:lnTo>
                <a:lnTo>
                  <a:pt x="167673" y="431799"/>
                </a:lnTo>
                <a:lnTo>
                  <a:pt x="1822900" y="431799"/>
                </a:lnTo>
                <a:lnTo>
                  <a:pt x="1829625" y="444499"/>
                </a:lnTo>
                <a:lnTo>
                  <a:pt x="1836222" y="457199"/>
                </a:lnTo>
                <a:lnTo>
                  <a:pt x="1842693" y="469899"/>
                </a:lnTo>
                <a:lnTo>
                  <a:pt x="1849038" y="482599"/>
                </a:lnTo>
                <a:close/>
              </a:path>
              <a:path w="1990725" h="1981200">
                <a:moveTo>
                  <a:pt x="1884369" y="546099"/>
                </a:moveTo>
                <a:lnTo>
                  <a:pt x="106205" y="546099"/>
                </a:lnTo>
                <a:lnTo>
                  <a:pt x="111763" y="533399"/>
                </a:lnTo>
                <a:lnTo>
                  <a:pt x="117456" y="520699"/>
                </a:lnTo>
                <a:lnTo>
                  <a:pt x="123280" y="507999"/>
                </a:lnTo>
                <a:lnTo>
                  <a:pt x="129235" y="495299"/>
                </a:lnTo>
                <a:lnTo>
                  <a:pt x="135320" y="482599"/>
                </a:lnTo>
                <a:lnTo>
                  <a:pt x="1855253" y="482599"/>
                </a:lnTo>
                <a:lnTo>
                  <a:pt x="1873118" y="520699"/>
                </a:lnTo>
                <a:lnTo>
                  <a:pt x="1884369" y="546099"/>
                </a:lnTo>
                <a:close/>
              </a:path>
              <a:path w="1990725" h="1981200">
                <a:moveTo>
                  <a:pt x="1928278" y="647699"/>
                </a:moveTo>
                <a:lnTo>
                  <a:pt x="62295" y="647699"/>
                </a:lnTo>
                <a:lnTo>
                  <a:pt x="66621" y="634999"/>
                </a:lnTo>
                <a:lnTo>
                  <a:pt x="80436" y="596899"/>
                </a:lnTo>
                <a:lnTo>
                  <a:pt x="95490" y="558799"/>
                </a:lnTo>
                <a:lnTo>
                  <a:pt x="100781" y="546099"/>
                </a:lnTo>
                <a:lnTo>
                  <a:pt x="1889793" y="546099"/>
                </a:lnTo>
                <a:lnTo>
                  <a:pt x="1905257" y="584199"/>
                </a:lnTo>
                <a:lnTo>
                  <a:pt x="1919487" y="622299"/>
                </a:lnTo>
                <a:lnTo>
                  <a:pt x="1928278" y="647699"/>
                </a:lnTo>
                <a:close/>
              </a:path>
              <a:path w="1990725" h="1981200">
                <a:moveTo>
                  <a:pt x="1973833" y="812799"/>
                </a:moveTo>
                <a:lnTo>
                  <a:pt x="16740" y="812799"/>
                </a:lnTo>
                <a:lnTo>
                  <a:pt x="19050" y="800099"/>
                </a:lnTo>
                <a:lnTo>
                  <a:pt x="26859" y="761999"/>
                </a:lnTo>
                <a:lnTo>
                  <a:pt x="35980" y="723899"/>
                </a:lnTo>
                <a:lnTo>
                  <a:pt x="46402" y="685799"/>
                </a:lnTo>
                <a:lnTo>
                  <a:pt x="58109" y="647699"/>
                </a:lnTo>
                <a:lnTo>
                  <a:pt x="1932464" y="647699"/>
                </a:lnTo>
                <a:lnTo>
                  <a:pt x="1944172" y="685799"/>
                </a:lnTo>
                <a:lnTo>
                  <a:pt x="1954593" y="723899"/>
                </a:lnTo>
                <a:lnTo>
                  <a:pt x="1963715" y="761999"/>
                </a:lnTo>
                <a:lnTo>
                  <a:pt x="1971524" y="800099"/>
                </a:lnTo>
                <a:lnTo>
                  <a:pt x="1973833" y="812799"/>
                </a:lnTo>
                <a:close/>
              </a:path>
              <a:path w="1990725" h="1981200">
                <a:moveTo>
                  <a:pt x="1984584" y="1104899"/>
                </a:moveTo>
                <a:lnTo>
                  <a:pt x="5989" y="1104899"/>
                </a:lnTo>
                <a:lnTo>
                  <a:pt x="4718" y="1092199"/>
                </a:lnTo>
                <a:lnTo>
                  <a:pt x="1798" y="1054099"/>
                </a:lnTo>
                <a:lnTo>
                  <a:pt x="224" y="1015999"/>
                </a:lnTo>
                <a:lnTo>
                  <a:pt x="0" y="1003299"/>
                </a:lnTo>
                <a:lnTo>
                  <a:pt x="0" y="977899"/>
                </a:lnTo>
                <a:lnTo>
                  <a:pt x="1124" y="939799"/>
                </a:lnTo>
                <a:lnTo>
                  <a:pt x="3595" y="901699"/>
                </a:lnTo>
                <a:lnTo>
                  <a:pt x="7410" y="863599"/>
                </a:lnTo>
                <a:lnTo>
                  <a:pt x="12564" y="825499"/>
                </a:lnTo>
                <a:lnTo>
                  <a:pt x="14579" y="812799"/>
                </a:lnTo>
                <a:lnTo>
                  <a:pt x="1975995" y="812799"/>
                </a:lnTo>
                <a:lnTo>
                  <a:pt x="1981594" y="850899"/>
                </a:lnTo>
                <a:lnTo>
                  <a:pt x="1985857" y="888999"/>
                </a:lnTo>
                <a:lnTo>
                  <a:pt x="1988776" y="927099"/>
                </a:lnTo>
                <a:lnTo>
                  <a:pt x="1990350" y="965199"/>
                </a:lnTo>
                <a:lnTo>
                  <a:pt x="1990574" y="977899"/>
                </a:lnTo>
                <a:lnTo>
                  <a:pt x="1990574" y="1003299"/>
                </a:lnTo>
                <a:lnTo>
                  <a:pt x="1989450" y="1041399"/>
                </a:lnTo>
                <a:lnTo>
                  <a:pt x="1986979" y="1079499"/>
                </a:lnTo>
                <a:lnTo>
                  <a:pt x="1984584" y="1104899"/>
                </a:lnTo>
                <a:close/>
              </a:path>
              <a:path w="1990725" h="1981200">
                <a:moveTo>
                  <a:pt x="1944171" y="1295399"/>
                </a:moveTo>
                <a:lnTo>
                  <a:pt x="46402" y="1295399"/>
                </a:lnTo>
                <a:lnTo>
                  <a:pt x="42785" y="1282699"/>
                </a:lnTo>
                <a:lnTo>
                  <a:pt x="32795" y="1244599"/>
                </a:lnTo>
                <a:lnTo>
                  <a:pt x="24110" y="1206499"/>
                </a:lnTo>
                <a:lnTo>
                  <a:pt x="16740" y="1168399"/>
                </a:lnTo>
                <a:lnTo>
                  <a:pt x="10698" y="1130299"/>
                </a:lnTo>
                <a:lnTo>
                  <a:pt x="7410" y="1104899"/>
                </a:lnTo>
                <a:lnTo>
                  <a:pt x="1983164" y="1104899"/>
                </a:lnTo>
                <a:lnTo>
                  <a:pt x="1978009" y="1142999"/>
                </a:lnTo>
                <a:lnTo>
                  <a:pt x="1971524" y="1181099"/>
                </a:lnTo>
                <a:lnTo>
                  <a:pt x="1963715" y="1219199"/>
                </a:lnTo>
                <a:lnTo>
                  <a:pt x="1954593" y="1257299"/>
                </a:lnTo>
                <a:lnTo>
                  <a:pt x="1944171" y="1295399"/>
                </a:lnTo>
                <a:close/>
              </a:path>
              <a:path w="1990725" h="1981200">
                <a:moveTo>
                  <a:pt x="1900239" y="1409699"/>
                </a:moveTo>
                <a:lnTo>
                  <a:pt x="90335" y="1409699"/>
                </a:lnTo>
                <a:lnTo>
                  <a:pt x="85317" y="1396999"/>
                </a:lnTo>
                <a:lnTo>
                  <a:pt x="71086" y="1358899"/>
                </a:lnTo>
                <a:lnTo>
                  <a:pt x="58109" y="1320799"/>
                </a:lnTo>
                <a:lnTo>
                  <a:pt x="50162" y="1295399"/>
                </a:lnTo>
                <a:lnTo>
                  <a:pt x="1940411" y="1295399"/>
                </a:lnTo>
                <a:lnTo>
                  <a:pt x="1928278" y="1333499"/>
                </a:lnTo>
                <a:lnTo>
                  <a:pt x="1914882" y="1371599"/>
                </a:lnTo>
                <a:lnTo>
                  <a:pt x="1900239" y="1409699"/>
                </a:lnTo>
                <a:close/>
              </a:path>
              <a:path w="1990725" h="1981200">
                <a:moveTo>
                  <a:pt x="1861339" y="1485899"/>
                </a:moveTo>
                <a:lnTo>
                  <a:pt x="129235" y="1485899"/>
                </a:lnTo>
                <a:lnTo>
                  <a:pt x="123280" y="1473199"/>
                </a:lnTo>
                <a:lnTo>
                  <a:pt x="106205" y="1435099"/>
                </a:lnTo>
                <a:lnTo>
                  <a:pt x="95490" y="1409699"/>
                </a:lnTo>
                <a:lnTo>
                  <a:pt x="1895084" y="1409699"/>
                </a:lnTo>
                <a:lnTo>
                  <a:pt x="1878810" y="1447799"/>
                </a:lnTo>
                <a:lnTo>
                  <a:pt x="1861339" y="1485899"/>
                </a:lnTo>
                <a:close/>
              </a:path>
              <a:path w="1990725" h="1981200">
                <a:moveTo>
                  <a:pt x="1829625" y="1536699"/>
                </a:moveTo>
                <a:lnTo>
                  <a:pt x="160949" y="1536699"/>
                </a:lnTo>
                <a:lnTo>
                  <a:pt x="154351" y="1523999"/>
                </a:lnTo>
                <a:lnTo>
                  <a:pt x="147880" y="1511299"/>
                </a:lnTo>
                <a:lnTo>
                  <a:pt x="141536" y="1498599"/>
                </a:lnTo>
                <a:lnTo>
                  <a:pt x="135320" y="1485899"/>
                </a:lnTo>
                <a:lnTo>
                  <a:pt x="1855253" y="1485899"/>
                </a:lnTo>
                <a:lnTo>
                  <a:pt x="1849038" y="1498599"/>
                </a:lnTo>
                <a:lnTo>
                  <a:pt x="1842693" y="1511299"/>
                </a:lnTo>
                <a:lnTo>
                  <a:pt x="1836222" y="1523999"/>
                </a:lnTo>
                <a:lnTo>
                  <a:pt x="1829625" y="1536699"/>
                </a:lnTo>
                <a:close/>
              </a:path>
              <a:path w="1990725" h="1981200">
                <a:moveTo>
                  <a:pt x="1794769" y="1587499"/>
                </a:moveTo>
                <a:lnTo>
                  <a:pt x="195804" y="1587499"/>
                </a:lnTo>
                <a:lnTo>
                  <a:pt x="188588" y="1574799"/>
                </a:lnTo>
                <a:lnTo>
                  <a:pt x="181494" y="1562099"/>
                </a:lnTo>
                <a:lnTo>
                  <a:pt x="174522" y="1549399"/>
                </a:lnTo>
                <a:lnTo>
                  <a:pt x="167673" y="1536699"/>
                </a:lnTo>
                <a:lnTo>
                  <a:pt x="1822900" y="1536699"/>
                </a:lnTo>
                <a:lnTo>
                  <a:pt x="1816051" y="1549399"/>
                </a:lnTo>
                <a:lnTo>
                  <a:pt x="1809080" y="1562099"/>
                </a:lnTo>
                <a:lnTo>
                  <a:pt x="1801986" y="1574799"/>
                </a:lnTo>
                <a:lnTo>
                  <a:pt x="1794769" y="1587499"/>
                </a:lnTo>
                <a:close/>
              </a:path>
              <a:path w="1990725" h="1981200">
                <a:moveTo>
                  <a:pt x="1764712" y="1625599"/>
                </a:moveTo>
                <a:lnTo>
                  <a:pt x="225861" y="1625599"/>
                </a:lnTo>
                <a:lnTo>
                  <a:pt x="218170" y="1612899"/>
                </a:lnTo>
                <a:lnTo>
                  <a:pt x="210597" y="1600199"/>
                </a:lnTo>
                <a:lnTo>
                  <a:pt x="203141" y="1587499"/>
                </a:lnTo>
                <a:lnTo>
                  <a:pt x="1787432" y="1587499"/>
                </a:lnTo>
                <a:lnTo>
                  <a:pt x="1779977" y="1600199"/>
                </a:lnTo>
                <a:lnTo>
                  <a:pt x="1772404" y="1612899"/>
                </a:lnTo>
                <a:lnTo>
                  <a:pt x="1764712" y="1625599"/>
                </a:lnTo>
                <a:close/>
              </a:path>
              <a:path w="1990725" h="1981200">
                <a:moveTo>
                  <a:pt x="1732802" y="1663699"/>
                </a:moveTo>
                <a:lnTo>
                  <a:pt x="257772" y="1663699"/>
                </a:lnTo>
                <a:lnTo>
                  <a:pt x="249624" y="1650999"/>
                </a:lnTo>
                <a:lnTo>
                  <a:pt x="241590" y="1638299"/>
                </a:lnTo>
                <a:lnTo>
                  <a:pt x="233669" y="1625599"/>
                </a:lnTo>
                <a:lnTo>
                  <a:pt x="1756905" y="1625599"/>
                </a:lnTo>
                <a:lnTo>
                  <a:pt x="1748984" y="1638299"/>
                </a:lnTo>
                <a:lnTo>
                  <a:pt x="1740950" y="1650999"/>
                </a:lnTo>
                <a:lnTo>
                  <a:pt x="1732802" y="1663699"/>
                </a:lnTo>
                <a:close/>
              </a:path>
              <a:path w="1990725" h="1981200">
                <a:moveTo>
                  <a:pt x="1707699" y="1689099"/>
                </a:moveTo>
                <a:lnTo>
                  <a:pt x="282875" y="1689099"/>
                </a:lnTo>
                <a:lnTo>
                  <a:pt x="274399" y="1676399"/>
                </a:lnTo>
                <a:lnTo>
                  <a:pt x="266031" y="1663699"/>
                </a:lnTo>
                <a:lnTo>
                  <a:pt x="1724543" y="1663699"/>
                </a:lnTo>
                <a:lnTo>
                  <a:pt x="1716175" y="1676399"/>
                </a:lnTo>
                <a:lnTo>
                  <a:pt x="1707699" y="1689099"/>
                </a:lnTo>
                <a:close/>
              </a:path>
              <a:path w="1990725" h="1981200">
                <a:moveTo>
                  <a:pt x="1681630" y="1714499"/>
                </a:moveTo>
                <a:lnTo>
                  <a:pt x="308944" y="1714499"/>
                </a:lnTo>
                <a:lnTo>
                  <a:pt x="300150" y="1701799"/>
                </a:lnTo>
                <a:lnTo>
                  <a:pt x="291459" y="1689099"/>
                </a:lnTo>
                <a:lnTo>
                  <a:pt x="1699114" y="1689099"/>
                </a:lnTo>
                <a:lnTo>
                  <a:pt x="1690424" y="1701799"/>
                </a:lnTo>
                <a:lnTo>
                  <a:pt x="1681630" y="1714499"/>
                </a:lnTo>
                <a:close/>
              </a:path>
              <a:path w="1990725" h="1981200">
                <a:moveTo>
                  <a:pt x="1654630" y="1739899"/>
                </a:moveTo>
                <a:lnTo>
                  <a:pt x="335944" y="1739899"/>
                </a:lnTo>
                <a:lnTo>
                  <a:pt x="326842" y="1727199"/>
                </a:lnTo>
                <a:lnTo>
                  <a:pt x="317842" y="1714499"/>
                </a:lnTo>
                <a:lnTo>
                  <a:pt x="1672732" y="1714499"/>
                </a:lnTo>
                <a:lnTo>
                  <a:pt x="1663731" y="1727199"/>
                </a:lnTo>
                <a:lnTo>
                  <a:pt x="1654630" y="1739899"/>
                </a:lnTo>
                <a:close/>
              </a:path>
              <a:path w="1990725" h="1981200">
                <a:moveTo>
                  <a:pt x="1636133" y="1752599"/>
                </a:moveTo>
                <a:lnTo>
                  <a:pt x="354440" y="1752599"/>
                </a:lnTo>
                <a:lnTo>
                  <a:pt x="345143" y="1739899"/>
                </a:lnTo>
                <a:lnTo>
                  <a:pt x="1645431" y="1739899"/>
                </a:lnTo>
                <a:lnTo>
                  <a:pt x="1636133" y="1752599"/>
                </a:lnTo>
                <a:close/>
              </a:path>
              <a:path w="1990725" h="1981200">
                <a:moveTo>
                  <a:pt x="1607665" y="1777999"/>
                </a:moveTo>
                <a:lnTo>
                  <a:pt x="382908" y="1777999"/>
                </a:lnTo>
                <a:lnTo>
                  <a:pt x="373326" y="1765299"/>
                </a:lnTo>
                <a:lnTo>
                  <a:pt x="363836" y="1752599"/>
                </a:lnTo>
                <a:lnTo>
                  <a:pt x="1626738" y="1752599"/>
                </a:lnTo>
                <a:lnTo>
                  <a:pt x="1617248" y="1765299"/>
                </a:lnTo>
                <a:lnTo>
                  <a:pt x="1607665" y="1777999"/>
                </a:lnTo>
                <a:close/>
              </a:path>
              <a:path w="1990725" h="1981200">
                <a:moveTo>
                  <a:pt x="1588224" y="1790699"/>
                </a:moveTo>
                <a:lnTo>
                  <a:pt x="402350" y="1790699"/>
                </a:lnTo>
                <a:lnTo>
                  <a:pt x="392583" y="1777999"/>
                </a:lnTo>
                <a:lnTo>
                  <a:pt x="1597990" y="1777999"/>
                </a:lnTo>
                <a:lnTo>
                  <a:pt x="1588224" y="1790699"/>
                </a:lnTo>
                <a:close/>
              </a:path>
              <a:path w="1990725" h="1981200">
                <a:moveTo>
                  <a:pt x="1558396" y="1816099"/>
                </a:moveTo>
                <a:lnTo>
                  <a:pt x="432178" y="1816099"/>
                </a:lnTo>
                <a:lnTo>
                  <a:pt x="422149" y="1803399"/>
                </a:lnTo>
                <a:lnTo>
                  <a:pt x="412206" y="1790699"/>
                </a:lnTo>
                <a:lnTo>
                  <a:pt x="1578367" y="1790699"/>
                </a:lnTo>
                <a:lnTo>
                  <a:pt x="1568425" y="1803399"/>
                </a:lnTo>
                <a:lnTo>
                  <a:pt x="1558396" y="1816099"/>
                </a:lnTo>
                <a:close/>
              </a:path>
              <a:path w="1990725" h="1981200">
                <a:moveTo>
                  <a:pt x="1538082" y="1828799"/>
                </a:moveTo>
                <a:lnTo>
                  <a:pt x="452492" y="1828799"/>
                </a:lnTo>
                <a:lnTo>
                  <a:pt x="442293" y="1816099"/>
                </a:lnTo>
                <a:lnTo>
                  <a:pt x="1548281" y="1816099"/>
                </a:lnTo>
                <a:lnTo>
                  <a:pt x="1538082" y="1828799"/>
                </a:lnTo>
                <a:close/>
              </a:path>
              <a:path w="1990725" h="1981200">
                <a:moveTo>
                  <a:pt x="1517445" y="1841499"/>
                </a:moveTo>
                <a:lnTo>
                  <a:pt x="473129" y="1841499"/>
                </a:lnTo>
                <a:lnTo>
                  <a:pt x="462770" y="1828799"/>
                </a:lnTo>
                <a:lnTo>
                  <a:pt x="1527803" y="1828799"/>
                </a:lnTo>
                <a:lnTo>
                  <a:pt x="1517445" y="1841499"/>
                </a:lnTo>
                <a:close/>
              </a:path>
              <a:path w="1990725" h="1981200">
                <a:moveTo>
                  <a:pt x="1496489" y="1854199"/>
                </a:moveTo>
                <a:lnTo>
                  <a:pt x="494085" y="1854199"/>
                </a:lnTo>
                <a:lnTo>
                  <a:pt x="483568" y="1841499"/>
                </a:lnTo>
                <a:lnTo>
                  <a:pt x="1507005" y="1841499"/>
                </a:lnTo>
                <a:lnTo>
                  <a:pt x="1496489" y="1854199"/>
                </a:lnTo>
                <a:close/>
              </a:path>
              <a:path w="1990725" h="1981200">
                <a:moveTo>
                  <a:pt x="1475235" y="1866899"/>
                </a:moveTo>
                <a:lnTo>
                  <a:pt x="515338" y="1866899"/>
                </a:lnTo>
                <a:lnTo>
                  <a:pt x="504675" y="1854199"/>
                </a:lnTo>
                <a:lnTo>
                  <a:pt x="1485899" y="1854199"/>
                </a:lnTo>
                <a:lnTo>
                  <a:pt x="1475235" y="1866899"/>
                </a:lnTo>
                <a:close/>
              </a:path>
              <a:path w="1990725" h="1981200">
                <a:moveTo>
                  <a:pt x="1442813" y="1879599"/>
                </a:moveTo>
                <a:lnTo>
                  <a:pt x="547761" y="1879599"/>
                </a:lnTo>
                <a:lnTo>
                  <a:pt x="536885" y="1866899"/>
                </a:lnTo>
                <a:lnTo>
                  <a:pt x="1453689" y="1866899"/>
                </a:lnTo>
                <a:lnTo>
                  <a:pt x="1442813" y="1879599"/>
                </a:lnTo>
                <a:close/>
              </a:path>
              <a:path w="1990725" h="1981200">
                <a:moveTo>
                  <a:pt x="1420859" y="1892299"/>
                </a:moveTo>
                <a:lnTo>
                  <a:pt x="569715" y="1892299"/>
                </a:lnTo>
                <a:lnTo>
                  <a:pt x="558704" y="1879599"/>
                </a:lnTo>
                <a:lnTo>
                  <a:pt x="1431870" y="1879599"/>
                </a:lnTo>
                <a:lnTo>
                  <a:pt x="1420859" y="1892299"/>
                </a:lnTo>
                <a:close/>
              </a:path>
              <a:path w="1990725" h="1981200">
                <a:moveTo>
                  <a:pt x="1398649" y="1904999"/>
                </a:moveTo>
                <a:lnTo>
                  <a:pt x="591925" y="1904999"/>
                </a:lnTo>
                <a:lnTo>
                  <a:pt x="580789" y="1892299"/>
                </a:lnTo>
                <a:lnTo>
                  <a:pt x="1409784" y="1892299"/>
                </a:lnTo>
                <a:lnTo>
                  <a:pt x="1398649" y="1904999"/>
                </a:lnTo>
                <a:close/>
              </a:path>
              <a:path w="1990725" h="1981200">
                <a:moveTo>
                  <a:pt x="1364881" y="1917699"/>
                </a:moveTo>
                <a:lnTo>
                  <a:pt x="625692" y="1917699"/>
                </a:lnTo>
                <a:lnTo>
                  <a:pt x="614378" y="1904999"/>
                </a:lnTo>
                <a:lnTo>
                  <a:pt x="1376195" y="1904999"/>
                </a:lnTo>
                <a:lnTo>
                  <a:pt x="1364881" y="1917699"/>
                </a:lnTo>
                <a:close/>
              </a:path>
              <a:path w="1990725" h="1981200">
                <a:moveTo>
                  <a:pt x="1330614" y="1930399"/>
                </a:moveTo>
                <a:lnTo>
                  <a:pt x="659959" y="1930399"/>
                </a:lnTo>
                <a:lnTo>
                  <a:pt x="648483" y="1917699"/>
                </a:lnTo>
                <a:lnTo>
                  <a:pt x="1342090" y="1917699"/>
                </a:lnTo>
                <a:lnTo>
                  <a:pt x="1330614" y="1930399"/>
                </a:lnTo>
                <a:close/>
              </a:path>
              <a:path w="1990725" h="1981200">
                <a:moveTo>
                  <a:pt x="1295893" y="1943099"/>
                </a:moveTo>
                <a:lnTo>
                  <a:pt x="694681" y="1943099"/>
                </a:lnTo>
                <a:lnTo>
                  <a:pt x="683060" y="1930399"/>
                </a:lnTo>
                <a:lnTo>
                  <a:pt x="1307514" y="1930399"/>
                </a:lnTo>
                <a:lnTo>
                  <a:pt x="1295893" y="1943099"/>
                </a:lnTo>
                <a:close/>
              </a:path>
              <a:path w="1990725" h="1981200">
                <a:moveTo>
                  <a:pt x="1248971" y="1955799"/>
                </a:moveTo>
                <a:lnTo>
                  <a:pt x="741602" y="1955799"/>
                </a:lnTo>
                <a:lnTo>
                  <a:pt x="729811" y="1943099"/>
                </a:lnTo>
                <a:lnTo>
                  <a:pt x="1260763" y="1943099"/>
                </a:lnTo>
                <a:lnTo>
                  <a:pt x="1248971" y="1955799"/>
                </a:lnTo>
                <a:close/>
              </a:path>
              <a:path w="1990725" h="1981200">
                <a:moveTo>
                  <a:pt x="1201439" y="1968499"/>
                </a:moveTo>
                <a:lnTo>
                  <a:pt x="789135" y="1968499"/>
                </a:lnTo>
                <a:lnTo>
                  <a:pt x="777202" y="1955799"/>
                </a:lnTo>
                <a:lnTo>
                  <a:pt x="1213372" y="1955799"/>
                </a:lnTo>
                <a:lnTo>
                  <a:pt x="1201439" y="1968499"/>
                </a:lnTo>
                <a:close/>
              </a:path>
              <a:path w="1990725" h="1981200">
                <a:moveTo>
                  <a:pt x="1129243" y="1981199"/>
                </a:moveTo>
                <a:lnTo>
                  <a:pt x="861331" y="1981199"/>
                </a:lnTo>
                <a:lnTo>
                  <a:pt x="849237" y="1968499"/>
                </a:lnTo>
                <a:lnTo>
                  <a:pt x="1141337" y="1968499"/>
                </a:lnTo>
                <a:lnTo>
                  <a:pt x="1129243" y="1981199"/>
                </a:lnTo>
                <a:close/>
              </a:path>
            </a:pathLst>
          </a:custGeom>
          <a:solidFill>
            <a:srgbClr val="73AE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5083098" y="4179573"/>
            <a:ext cx="334645" cy="347345"/>
          </a:xfrm>
          <a:custGeom>
            <a:avLst/>
            <a:gdLst/>
            <a:ahLst/>
            <a:cxnLst/>
            <a:rect l="l" t="t" r="r" b="b"/>
            <a:pathLst>
              <a:path w="334645" h="347345">
                <a:moveTo>
                  <a:pt x="149264" y="347037"/>
                </a:moveTo>
                <a:lnTo>
                  <a:pt x="107103" y="340023"/>
                </a:lnTo>
                <a:lnTo>
                  <a:pt x="66796" y="320099"/>
                </a:lnTo>
                <a:lnTo>
                  <a:pt x="32009" y="283463"/>
                </a:lnTo>
                <a:lnTo>
                  <a:pt x="6405" y="226316"/>
                </a:lnTo>
                <a:lnTo>
                  <a:pt x="0" y="173037"/>
                </a:lnTo>
                <a:lnTo>
                  <a:pt x="11042" y="128394"/>
                </a:lnTo>
                <a:lnTo>
                  <a:pt x="34861" y="92142"/>
                </a:lnTo>
                <a:lnTo>
                  <a:pt x="66787" y="64039"/>
                </a:lnTo>
                <a:lnTo>
                  <a:pt x="102147" y="43838"/>
                </a:lnTo>
                <a:lnTo>
                  <a:pt x="246218" y="0"/>
                </a:lnTo>
                <a:lnTo>
                  <a:pt x="334175" y="306237"/>
                </a:lnTo>
                <a:lnTo>
                  <a:pt x="224487" y="337534"/>
                </a:lnTo>
                <a:lnTo>
                  <a:pt x="189613" y="344940"/>
                </a:lnTo>
                <a:lnTo>
                  <a:pt x="149264" y="347037"/>
                </a:lnTo>
                <a:close/>
              </a:path>
            </a:pathLst>
          </a:custGeom>
          <a:solidFill>
            <a:srgbClr val="2F2F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5835033" y="4293378"/>
            <a:ext cx="334645" cy="314325"/>
          </a:xfrm>
          <a:custGeom>
            <a:avLst/>
            <a:gdLst/>
            <a:ahLst/>
            <a:cxnLst/>
            <a:rect l="l" t="t" r="r" b="b"/>
            <a:pathLst>
              <a:path w="334645" h="314325">
                <a:moveTo>
                  <a:pt x="18405" y="313738"/>
                </a:moveTo>
                <a:lnTo>
                  <a:pt x="12423" y="272225"/>
                </a:lnTo>
                <a:lnTo>
                  <a:pt x="7164" y="235174"/>
                </a:lnTo>
                <a:lnTo>
                  <a:pt x="2366" y="200451"/>
                </a:lnTo>
                <a:lnTo>
                  <a:pt x="0" y="164893"/>
                </a:lnTo>
                <a:lnTo>
                  <a:pt x="3612" y="124629"/>
                </a:lnTo>
                <a:lnTo>
                  <a:pt x="16465" y="83833"/>
                </a:lnTo>
                <a:lnTo>
                  <a:pt x="41822" y="46680"/>
                </a:lnTo>
                <a:lnTo>
                  <a:pt x="82946" y="17344"/>
                </a:lnTo>
                <a:lnTo>
                  <a:pt x="143098" y="0"/>
                </a:lnTo>
                <a:lnTo>
                  <a:pt x="196798" y="1153"/>
                </a:lnTo>
                <a:lnTo>
                  <a:pt x="239497" y="18363"/>
                </a:lnTo>
                <a:lnTo>
                  <a:pt x="272091" y="47041"/>
                </a:lnTo>
                <a:lnTo>
                  <a:pt x="295481" y="82594"/>
                </a:lnTo>
                <a:lnTo>
                  <a:pt x="310563" y="120432"/>
                </a:lnTo>
                <a:lnTo>
                  <a:pt x="322339" y="185668"/>
                </a:lnTo>
                <a:lnTo>
                  <a:pt x="334017" y="269251"/>
                </a:lnTo>
                <a:lnTo>
                  <a:pt x="18405" y="313738"/>
                </a:lnTo>
                <a:close/>
              </a:path>
            </a:pathLst>
          </a:custGeom>
          <a:solidFill>
            <a:srgbClr val="2F2F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5671411" y="3804535"/>
            <a:ext cx="357505" cy="346710"/>
          </a:xfrm>
          <a:custGeom>
            <a:avLst/>
            <a:gdLst/>
            <a:ahLst/>
            <a:cxnLst/>
            <a:rect l="l" t="t" r="r" b="b"/>
            <a:pathLst>
              <a:path w="357504" h="346710">
                <a:moveTo>
                  <a:pt x="146618" y="346125"/>
                </a:moveTo>
                <a:lnTo>
                  <a:pt x="86309" y="329257"/>
                </a:lnTo>
                <a:lnTo>
                  <a:pt x="41176" y="299999"/>
                </a:lnTo>
                <a:lnTo>
                  <a:pt x="13864" y="262881"/>
                </a:lnTo>
                <a:lnTo>
                  <a:pt x="1197" y="221337"/>
                </a:lnTo>
                <a:lnTo>
                  <a:pt x="0" y="178801"/>
                </a:lnTo>
                <a:lnTo>
                  <a:pt x="7095" y="138708"/>
                </a:lnTo>
                <a:lnTo>
                  <a:pt x="19306" y="104493"/>
                </a:lnTo>
                <a:lnTo>
                  <a:pt x="31562" y="77254"/>
                </a:lnTo>
                <a:lnTo>
                  <a:pt x="46922" y="42547"/>
                </a:lnTo>
                <a:lnTo>
                  <a:pt x="65613" y="0"/>
                </a:lnTo>
                <a:lnTo>
                  <a:pt x="357425" y="128030"/>
                </a:lnTo>
                <a:lnTo>
                  <a:pt x="340609" y="166536"/>
                </a:lnTo>
                <a:lnTo>
                  <a:pt x="311376" y="232782"/>
                </a:lnTo>
                <a:lnTo>
                  <a:pt x="270502" y="296648"/>
                </a:lnTo>
                <a:lnTo>
                  <a:pt x="238132" y="324569"/>
                </a:lnTo>
                <a:lnTo>
                  <a:pt x="197032" y="342812"/>
                </a:lnTo>
                <a:lnTo>
                  <a:pt x="146618" y="346125"/>
                </a:lnTo>
                <a:close/>
              </a:path>
            </a:pathLst>
          </a:custGeom>
          <a:solidFill>
            <a:srgbClr val="2F2F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5329317" y="4139512"/>
            <a:ext cx="332740" cy="346710"/>
          </a:xfrm>
          <a:custGeom>
            <a:avLst/>
            <a:gdLst/>
            <a:ahLst/>
            <a:cxnLst/>
            <a:rect l="l" t="t" r="r" b="b"/>
            <a:pathLst>
              <a:path w="332740" h="346710">
                <a:moveTo>
                  <a:pt x="87957" y="346299"/>
                </a:moveTo>
                <a:lnTo>
                  <a:pt x="0" y="40061"/>
                </a:lnTo>
                <a:lnTo>
                  <a:pt x="109946" y="8765"/>
                </a:lnTo>
                <a:lnTo>
                  <a:pt x="145502" y="1472"/>
                </a:lnTo>
                <a:lnTo>
                  <a:pt x="186224" y="0"/>
                </a:lnTo>
                <a:lnTo>
                  <a:pt x="228268" y="7019"/>
                </a:lnTo>
                <a:lnTo>
                  <a:pt x="267790" y="25203"/>
                </a:lnTo>
                <a:lnTo>
                  <a:pt x="300946" y="57225"/>
                </a:lnTo>
                <a:lnTo>
                  <a:pt x="323890" y="105757"/>
                </a:lnTo>
                <a:lnTo>
                  <a:pt x="332596" y="167725"/>
                </a:lnTo>
                <a:lnTo>
                  <a:pt x="322567" y="217148"/>
                </a:lnTo>
                <a:lnTo>
                  <a:pt x="298958" y="255320"/>
                </a:lnTo>
                <a:lnTo>
                  <a:pt x="266919" y="283534"/>
                </a:lnTo>
                <a:lnTo>
                  <a:pt x="231603" y="303083"/>
                </a:lnTo>
                <a:lnTo>
                  <a:pt x="87957" y="3462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5853439" y="4562629"/>
            <a:ext cx="334010" cy="311785"/>
          </a:xfrm>
          <a:custGeom>
            <a:avLst/>
            <a:gdLst/>
            <a:ahLst/>
            <a:cxnLst/>
            <a:rect l="l" t="t" r="r" b="b"/>
            <a:pathLst>
              <a:path w="334009" h="311785">
                <a:moveTo>
                  <a:pt x="205406" y="311410"/>
                </a:moveTo>
                <a:lnTo>
                  <a:pt x="142834" y="311346"/>
                </a:lnTo>
                <a:lnTo>
                  <a:pt x="95296" y="294512"/>
                </a:lnTo>
                <a:lnTo>
                  <a:pt x="60794" y="265824"/>
                </a:lnTo>
                <a:lnTo>
                  <a:pt x="37329" y="230195"/>
                </a:lnTo>
                <a:lnTo>
                  <a:pt x="22904" y="192541"/>
                </a:lnTo>
                <a:lnTo>
                  <a:pt x="10695" y="123160"/>
                </a:lnTo>
                <a:lnTo>
                  <a:pt x="0" y="44487"/>
                </a:lnTo>
                <a:lnTo>
                  <a:pt x="315611" y="0"/>
                </a:lnTo>
                <a:lnTo>
                  <a:pt x="317459" y="13696"/>
                </a:lnTo>
                <a:lnTo>
                  <a:pt x="321852" y="45942"/>
                </a:lnTo>
                <a:lnTo>
                  <a:pt x="327071" y="83474"/>
                </a:lnTo>
                <a:lnTo>
                  <a:pt x="331392" y="113028"/>
                </a:lnTo>
                <a:lnTo>
                  <a:pt x="333647" y="149277"/>
                </a:lnTo>
                <a:lnTo>
                  <a:pt x="329428" y="189808"/>
                </a:lnTo>
                <a:lnTo>
                  <a:pt x="316614" y="230454"/>
                </a:lnTo>
                <a:lnTo>
                  <a:pt x="293085" y="267048"/>
                </a:lnTo>
                <a:lnTo>
                  <a:pt x="256723" y="295422"/>
                </a:lnTo>
                <a:lnTo>
                  <a:pt x="205406" y="31141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5737025" y="3584189"/>
            <a:ext cx="358140" cy="348615"/>
          </a:xfrm>
          <a:custGeom>
            <a:avLst/>
            <a:gdLst/>
            <a:ahLst/>
            <a:cxnLst/>
            <a:rect l="l" t="t" r="r" b="b"/>
            <a:pathLst>
              <a:path w="358140" h="348614">
                <a:moveTo>
                  <a:pt x="291811" y="348375"/>
                </a:moveTo>
                <a:lnTo>
                  <a:pt x="0" y="220345"/>
                </a:lnTo>
                <a:lnTo>
                  <a:pt x="18852" y="177992"/>
                </a:lnTo>
                <a:lnTo>
                  <a:pt x="34160" y="143309"/>
                </a:lnTo>
                <a:lnTo>
                  <a:pt x="63141" y="83801"/>
                </a:lnTo>
                <a:lnTo>
                  <a:pt x="88024" y="51535"/>
                </a:lnTo>
                <a:lnTo>
                  <a:pt x="120294" y="23709"/>
                </a:lnTo>
                <a:lnTo>
                  <a:pt x="159549" y="4978"/>
                </a:lnTo>
                <a:lnTo>
                  <a:pt x="205387" y="0"/>
                </a:lnTo>
                <a:lnTo>
                  <a:pt x="257404" y="13428"/>
                </a:lnTo>
                <a:lnTo>
                  <a:pt x="310612" y="46358"/>
                </a:lnTo>
                <a:lnTo>
                  <a:pt x="342190" y="85648"/>
                </a:lnTo>
                <a:lnTo>
                  <a:pt x="356421" y="128170"/>
                </a:lnTo>
                <a:lnTo>
                  <a:pt x="357588" y="170800"/>
                </a:lnTo>
                <a:lnTo>
                  <a:pt x="349973" y="210412"/>
                </a:lnTo>
                <a:lnTo>
                  <a:pt x="337859" y="243882"/>
                </a:lnTo>
                <a:lnTo>
                  <a:pt x="324007" y="275922"/>
                </a:lnTo>
                <a:lnTo>
                  <a:pt x="308917" y="310096"/>
                </a:lnTo>
                <a:lnTo>
                  <a:pt x="296787" y="337286"/>
                </a:lnTo>
                <a:lnTo>
                  <a:pt x="291811" y="3483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5166337" y="4409510"/>
            <a:ext cx="100892" cy="6702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5885777" y="4368644"/>
            <a:ext cx="76833" cy="9259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5813341" y="4033437"/>
            <a:ext cx="109855" cy="53975"/>
          </a:xfrm>
          <a:custGeom>
            <a:avLst/>
            <a:gdLst/>
            <a:ahLst/>
            <a:cxnLst/>
            <a:rect l="l" t="t" r="r" b="b"/>
            <a:pathLst>
              <a:path w="109854" h="53975">
                <a:moveTo>
                  <a:pt x="85496" y="36921"/>
                </a:moveTo>
                <a:lnTo>
                  <a:pt x="35279" y="36921"/>
                </a:lnTo>
                <a:lnTo>
                  <a:pt x="46618" y="35806"/>
                </a:lnTo>
                <a:lnTo>
                  <a:pt x="57689" y="32848"/>
                </a:lnTo>
                <a:lnTo>
                  <a:pt x="91320" y="5172"/>
                </a:lnTo>
                <a:lnTo>
                  <a:pt x="93648" y="1551"/>
                </a:lnTo>
                <a:lnTo>
                  <a:pt x="98305" y="0"/>
                </a:lnTo>
                <a:lnTo>
                  <a:pt x="102444" y="1810"/>
                </a:lnTo>
                <a:lnTo>
                  <a:pt x="107359" y="3879"/>
                </a:lnTo>
                <a:lnTo>
                  <a:pt x="109429" y="9569"/>
                </a:lnTo>
                <a:lnTo>
                  <a:pt x="106842" y="13708"/>
                </a:lnTo>
                <a:lnTo>
                  <a:pt x="98717" y="24983"/>
                </a:lnTo>
                <a:lnTo>
                  <a:pt x="88798" y="34658"/>
                </a:lnTo>
                <a:lnTo>
                  <a:pt x="85496" y="36921"/>
                </a:lnTo>
                <a:close/>
              </a:path>
              <a:path w="109854" h="53975">
                <a:moveTo>
                  <a:pt x="36023" y="53895"/>
                </a:moveTo>
                <a:lnTo>
                  <a:pt x="21665" y="52953"/>
                </a:lnTo>
                <a:lnTo>
                  <a:pt x="7502" y="49660"/>
                </a:lnTo>
                <a:lnTo>
                  <a:pt x="2586" y="48108"/>
                </a:lnTo>
                <a:lnTo>
                  <a:pt x="0" y="42676"/>
                </a:lnTo>
                <a:lnTo>
                  <a:pt x="2069" y="38021"/>
                </a:lnTo>
                <a:lnTo>
                  <a:pt x="3880" y="34141"/>
                </a:lnTo>
                <a:lnTo>
                  <a:pt x="8278" y="32330"/>
                </a:lnTo>
                <a:lnTo>
                  <a:pt x="12676" y="33624"/>
                </a:lnTo>
                <a:lnTo>
                  <a:pt x="23893" y="36194"/>
                </a:lnTo>
                <a:lnTo>
                  <a:pt x="35279" y="36921"/>
                </a:lnTo>
                <a:lnTo>
                  <a:pt x="85496" y="36921"/>
                </a:lnTo>
                <a:lnTo>
                  <a:pt x="77229" y="42587"/>
                </a:lnTo>
                <a:lnTo>
                  <a:pt x="64157" y="48625"/>
                </a:lnTo>
                <a:lnTo>
                  <a:pt x="50284" y="52460"/>
                </a:lnTo>
                <a:lnTo>
                  <a:pt x="36023" y="538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2942509" y="667065"/>
            <a:ext cx="1639570" cy="2012314"/>
          </a:xfrm>
          <a:custGeom>
            <a:avLst/>
            <a:gdLst/>
            <a:ahLst/>
            <a:cxnLst/>
            <a:rect l="l" t="t" r="r" b="b"/>
            <a:pathLst>
              <a:path w="1639569" h="2012314">
                <a:moveTo>
                  <a:pt x="529851" y="1825694"/>
                </a:moveTo>
                <a:lnTo>
                  <a:pt x="276788" y="1572630"/>
                </a:lnTo>
                <a:lnTo>
                  <a:pt x="227618" y="1507060"/>
                </a:lnTo>
                <a:lnTo>
                  <a:pt x="194551" y="1459111"/>
                </a:lnTo>
                <a:lnTo>
                  <a:pt x="170191" y="1422237"/>
                </a:lnTo>
                <a:lnTo>
                  <a:pt x="136354" y="1366204"/>
                </a:lnTo>
                <a:lnTo>
                  <a:pt x="112550" y="1321930"/>
                </a:lnTo>
                <a:lnTo>
                  <a:pt x="90979" y="1277009"/>
                </a:lnTo>
                <a:lnTo>
                  <a:pt x="71657" y="1231494"/>
                </a:lnTo>
                <a:lnTo>
                  <a:pt x="54600" y="1185441"/>
                </a:lnTo>
                <a:lnTo>
                  <a:pt x="39824" y="1138903"/>
                </a:lnTo>
                <a:lnTo>
                  <a:pt x="27346" y="1091934"/>
                </a:lnTo>
                <a:lnTo>
                  <a:pt x="17182" y="1044587"/>
                </a:lnTo>
                <a:lnTo>
                  <a:pt x="9349" y="996917"/>
                </a:lnTo>
                <a:lnTo>
                  <a:pt x="3864" y="948978"/>
                </a:lnTo>
                <a:lnTo>
                  <a:pt x="742" y="900823"/>
                </a:lnTo>
                <a:lnTo>
                  <a:pt x="0" y="852507"/>
                </a:lnTo>
                <a:lnTo>
                  <a:pt x="1654" y="804083"/>
                </a:lnTo>
                <a:lnTo>
                  <a:pt x="5721" y="755606"/>
                </a:lnTo>
                <a:lnTo>
                  <a:pt x="12665" y="704209"/>
                </a:lnTo>
                <a:lnTo>
                  <a:pt x="22216" y="653583"/>
                </a:lnTo>
                <a:lnTo>
                  <a:pt x="34321" y="603851"/>
                </a:lnTo>
                <a:lnTo>
                  <a:pt x="48928" y="555136"/>
                </a:lnTo>
                <a:lnTo>
                  <a:pt x="65986" y="507560"/>
                </a:lnTo>
                <a:lnTo>
                  <a:pt x="85441" y="461247"/>
                </a:lnTo>
                <a:lnTo>
                  <a:pt x="107243" y="416320"/>
                </a:lnTo>
                <a:lnTo>
                  <a:pt x="131339" y="372901"/>
                </a:lnTo>
                <a:lnTo>
                  <a:pt x="157676" y="331113"/>
                </a:lnTo>
                <a:lnTo>
                  <a:pt x="186203" y="291080"/>
                </a:lnTo>
                <a:lnTo>
                  <a:pt x="216868" y="252923"/>
                </a:lnTo>
                <a:lnTo>
                  <a:pt x="249618" y="216766"/>
                </a:lnTo>
                <a:lnTo>
                  <a:pt x="286428" y="180779"/>
                </a:lnTo>
                <a:lnTo>
                  <a:pt x="324660" y="147999"/>
                </a:lnTo>
                <a:lnTo>
                  <a:pt x="364205" y="118442"/>
                </a:lnTo>
                <a:lnTo>
                  <a:pt x="404952" y="92125"/>
                </a:lnTo>
                <a:lnTo>
                  <a:pt x="446792" y="69064"/>
                </a:lnTo>
                <a:lnTo>
                  <a:pt x="489615" y="49276"/>
                </a:lnTo>
                <a:lnTo>
                  <a:pt x="533308" y="32777"/>
                </a:lnTo>
                <a:lnTo>
                  <a:pt x="577764" y="19584"/>
                </a:lnTo>
                <a:lnTo>
                  <a:pt x="622871" y="9712"/>
                </a:lnTo>
                <a:lnTo>
                  <a:pt x="668520" y="3178"/>
                </a:lnTo>
                <a:lnTo>
                  <a:pt x="714599" y="0"/>
                </a:lnTo>
                <a:lnTo>
                  <a:pt x="760999" y="192"/>
                </a:lnTo>
                <a:lnTo>
                  <a:pt x="807610" y="3771"/>
                </a:lnTo>
                <a:lnTo>
                  <a:pt x="854321" y="10754"/>
                </a:lnTo>
                <a:lnTo>
                  <a:pt x="901022" y="21158"/>
                </a:lnTo>
                <a:lnTo>
                  <a:pt x="947603" y="34998"/>
                </a:lnTo>
                <a:lnTo>
                  <a:pt x="993954" y="52292"/>
                </a:lnTo>
                <a:lnTo>
                  <a:pt x="1039964" y="73054"/>
                </a:lnTo>
                <a:lnTo>
                  <a:pt x="1085524" y="97303"/>
                </a:lnTo>
                <a:lnTo>
                  <a:pt x="1123063" y="145967"/>
                </a:lnTo>
                <a:lnTo>
                  <a:pt x="1125497" y="176631"/>
                </a:lnTo>
                <a:lnTo>
                  <a:pt x="1115564" y="206689"/>
                </a:lnTo>
                <a:lnTo>
                  <a:pt x="1066910" y="244216"/>
                </a:lnTo>
                <a:lnTo>
                  <a:pt x="1006185" y="236702"/>
                </a:lnTo>
                <a:lnTo>
                  <a:pt x="961380" y="213329"/>
                </a:lnTo>
                <a:lnTo>
                  <a:pt x="916283" y="194253"/>
                </a:lnTo>
                <a:lnTo>
                  <a:pt x="871032" y="179454"/>
                </a:lnTo>
                <a:lnTo>
                  <a:pt x="825765" y="168909"/>
                </a:lnTo>
                <a:lnTo>
                  <a:pt x="780619" y="162599"/>
                </a:lnTo>
                <a:lnTo>
                  <a:pt x="735730" y="160502"/>
                </a:lnTo>
                <a:lnTo>
                  <a:pt x="691236" y="162598"/>
                </a:lnTo>
                <a:lnTo>
                  <a:pt x="647275" y="168865"/>
                </a:lnTo>
                <a:lnTo>
                  <a:pt x="603984" y="179282"/>
                </a:lnTo>
                <a:lnTo>
                  <a:pt x="561499" y="193829"/>
                </a:lnTo>
                <a:lnTo>
                  <a:pt x="519959" y="212484"/>
                </a:lnTo>
                <a:lnTo>
                  <a:pt x="479501" y="235227"/>
                </a:lnTo>
                <a:lnTo>
                  <a:pt x="440261" y="262037"/>
                </a:lnTo>
                <a:lnTo>
                  <a:pt x="402377" y="292892"/>
                </a:lnTo>
                <a:lnTo>
                  <a:pt x="365986" y="327772"/>
                </a:lnTo>
                <a:lnTo>
                  <a:pt x="333897" y="363610"/>
                </a:lnTo>
                <a:lnTo>
                  <a:pt x="304269" y="401844"/>
                </a:lnTo>
                <a:lnTo>
                  <a:pt x="277183" y="442299"/>
                </a:lnTo>
                <a:lnTo>
                  <a:pt x="252676" y="484887"/>
                </a:lnTo>
                <a:lnTo>
                  <a:pt x="230959" y="529161"/>
                </a:lnTo>
                <a:lnTo>
                  <a:pt x="211981" y="575215"/>
                </a:lnTo>
                <a:lnTo>
                  <a:pt x="195867" y="622781"/>
                </a:lnTo>
                <a:lnTo>
                  <a:pt x="182696" y="671682"/>
                </a:lnTo>
                <a:lnTo>
                  <a:pt x="172550" y="721742"/>
                </a:lnTo>
                <a:lnTo>
                  <a:pt x="165508" y="772784"/>
                </a:lnTo>
                <a:lnTo>
                  <a:pt x="161792" y="820483"/>
                </a:lnTo>
                <a:lnTo>
                  <a:pt x="160811" y="868094"/>
                </a:lnTo>
                <a:lnTo>
                  <a:pt x="162552" y="915553"/>
                </a:lnTo>
                <a:lnTo>
                  <a:pt x="167002" y="962794"/>
                </a:lnTo>
                <a:lnTo>
                  <a:pt x="174148" y="1009753"/>
                </a:lnTo>
                <a:lnTo>
                  <a:pt x="183976" y="1056364"/>
                </a:lnTo>
                <a:lnTo>
                  <a:pt x="196474" y="1102562"/>
                </a:lnTo>
                <a:lnTo>
                  <a:pt x="211629" y="1148282"/>
                </a:lnTo>
                <a:lnTo>
                  <a:pt x="229427" y="1193459"/>
                </a:lnTo>
                <a:lnTo>
                  <a:pt x="249857" y="1238027"/>
                </a:lnTo>
                <a:lnTo>
                  <a:pt x="272903" y="1281922"/>
                </a:lnTo>
                <a:lnTo>
                  <a:pt x="298554" y="1325077"/>
                </a:lnTo>
                <a:lnTo>
                  <a:pt x="332256" y="1376844"/>
                </a:lnTo>
                <a:lnTo>
                  <a:pt x="366541" y="1425967"/>
                </a:lnTo>
                <a:lnTo>
                  <a:pt x="401400" y="1472440"/>
                </a:lnTo>
                <a:lnTo>
                  <a:pt x="436828" y="1516257"/>
                </a:lnTo>
                <a:lnTo>
                  <a:pt x="472817" y="1557413"/>
                </a:lnTo>
                <a:lnTo>
                  <a:pt x="509359" y="1595900"/>
                </a:lnTo>
                <a:lnTo>
                  <a:pt x="912034" y="1998576"/>
                </a:lnTo>
                <a:lnTo>
                  <a:pt x="874717" y="1990874"/>
                </a:lnTo>
                <a:lnTo>
                  <a:pt x="832509" y="1979866"/>
                </a:lnTo>
                <a:lnTo>
                  <a:pt x="790785" y="1966662"/>
                </a:lnTo>
                <a:lnTo>
                  <a:pt x="749553" y="1951266"/>
                </a:lnTo>
                <a:lnTo>
                  <a:pt x="708820" y="1933680"/>
                </a:lnTo>
                <a:lnTo>
                  <a:pt x="668591" y="1913906"/>
                </a:lnTo>
                <a:lnTo>
                  <a:pt x="628874" y="1891949"/>
                </a:lnTo>
                <a:lnTo>
                  <a:pt x="589675" y="1867810"/>
                </a:lnTo>
                <a:lnTo>
                  <a:pt x="551000" y="1841492"/>
                </a:lnTo>
                <a:lnTo>
                  <a:pt x="529851" y="1825694"/>
                </a:lnTo>
                <a:close/>
              </a:path>
              <a:path w="1639569" h="2012314">
                <a:moveTo>
                  <a:pt x="912034" y="1998576"/>
                </a:moveTo>
                <a:lnTo>
                  <a:pt x="509359" y="1595900"/>
                </a:lnTo>
                <a:lnTo>
                  <a:pt x="546447" y="1631714"/>
                </a:lnTo>
                <a:lnTo>
                  <a:pt x="584075" y="1664849"/>
                </a:lnTo>
                <a:lnTo>
                  <a:pt x="622235" y="1695298"/>
                </a:lnTo>
                <a:lnTo>
                  <a:pt x="660920" y="1723056"/>
                </a:lnTo>
                <a:lnTo>
                  <a:pt x="700122" y="1748117"/>
                </a:lnTo>
                <a:lnTo>
                  <a:pt x="739835" y="1770475"/>
                </a:lnTo>
                <a:lnTo>
                  <a:pt x="780051" y="1790124"/>
                </a:lnTo>
                <a:lnTo>
                  <a:pt x="820763" y="1807058"/>
                </a:lnTo>
                <a:lnTo>
                  <a:pt x="861963" y="1821271"/>
                </a:lnTo>
                <a:lnTo>
                  <a:pt x="903646" y="1832758"/>
                </a:lnTo>
                <a:lnTo>
                  <a:pt x="945802" y="1841512"/>
                </a:lnTo>
                <a:lnTo>
                  <a:pt x="1022877" y="1850340"/>
                </a:lnTo>
                <a:lnTo>
                  <a:pt x="1096577" y="1850463"/>
                </a:lnTo>
                <a:lnTo>
                  <a:pt x="1166277" y="1843383"/>
                </a:lnTo>
                <a:lnTo>
                  <a:pt x="1231352" y="1830606"/>
                </a:lnTo>
                <a:lnTo>
                  <a:pt x="1291176" y="1813636"/>
                </a:lnTo>
                <a:lnTo>
                  <a:pt x="1345124" y="1793976"/>
                </a:lnTo>
                <a:lnTo>
                  <a:pt x="1392570" y="1773132"/>
                </a:lnTo>
                <a:lnTo>
                  <a:pt x="1432890" y="1752606"/>
                </a:lnTo>
                <a:lnTo>
                  <a:pt x="1489647" y="1718531"/>
                </a:lnTo>
                <a:lnTo>
                  <a:pt x="1510393" y="1703783"/>
                </a:lnTo>
                <a:lnTo>
                  <a:pt x="1538843" y="1689528"/>
                </a:lnTo>
                <a:lnTo>
                  <a:pt x="1598763" y="1697009"/>
                </a:lnTo>
                <a:lnTo>
                  <a:pt x="1637258" y="1746192"/>
                </a:lnTo>
                <a:lnTo>
                  <a:pt x="1639356" y="1776856"/>
                </a:lnTo>
                <a:lnTo>
                  <a:pt x="1629792" y="1806110"/>
                </a:lnTo>
                <a:lnTo>
                  <a:pt x="1602799" y="1835010"/>
                </a:lnTo>
                <a:lnTo>
                  <a:pt x="1569102" y="1858094"/>
                </a:lnTo>
                <a:lnTo>
                  <a:pt x="1509464" y="1893436"/>
                </a:lnTo>
                <a:lnTo>
                  <a:pt x="1470768" y="1913433"/>
                </a:lnTo>
                <a:lnTo>
                  <a:pt x="1426606" y="1933770"/>
                </a:lnTo>
                <a:lnTo>
                  <a:pt x="1377320" y="1953538"/>
                </a:lnTo>
                <a:lnTo>
                  <a:pt x="1323250" y="1971829"/>
                </a:lnTo>
                <a:lnTo>
                  <a:pt x="1264735" y="1987734"/>
                </a:lnTo>
                <a:lnTo>
                  <a:pt x="1202117" y="2000345"/>
                </a:lnTo>
                <a:lnTo>
                  <a:pt x="1135734" y="2008754"/>
                </a:lnTo>
                <a:lnTo>
                  <a:pt x="1065928" y="2012053"/>
                </a:lnTo>
                <a:lnTo>
                  <a:pt x="993038" y="2009332"/>
                </a:lnTo>
                <a:lnTo>
                  <a:pt x="917405" y="1999684"/>
                </a:lnTo>
                <a:lnTo>
                  <a:pt x="912034" y="199857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5235234" y="1197466"/>
            <a:ext cx="1981200" cy="1492250"/>
          </a:xfrm>
          <a:custGeom>
            <a:avLst/>
            <a:gdLst/>
            <a:ahLst/>
            <a:cxnLst/>
            <a:rect l="l" t="t" r="r" b="b"/>
            <a:pathLst>
              <a:path w="1981200" h="1492250">
                <a:moveTo>
                  <a:pt x="59528" y="1491987"/>
                </a:moveTo>
                <a:lnTo>
                  <a:pt x="0" y="1402435"/>
                </a:lnTo>
                <a:lnTo>
                  <a:pt x="1633703" y="873426"/>
                </a:lnTo>
                <a:lnTo>
                  <a:pt x="1687718" y="851946"/>
                </a:lnTo>
                <a:lnTo>
                  <a:pt x="1734608" y="829755"/>
                </a:lnTo>
                <a:lnTo>
                  <a:pt x="1774478" y="806196"/>
                </a:lnTo>
                <a:lnTo>
                  <a:pt x="1807435" y="780609"/>
                </a:lnTo>
                <a:lnTo>
                  <a:pt x="1833585" y="752339"/>
                </a:lnTo>
                <a:lnTo>
                  <a:pt x="1865889" y="685118"/>
                </a:lnTo>
                <a:lnTo>
                  <a:pt x="1872256" y="644852"/>
                </a:lnTo>
                <a:lnTo>
                  <a:pt x="1872242" y="599272"/>
                </a:lnTo>
                <a:lnTo>
                  <a:pt x="1865951" y="547721"/>
                </a:lnTo>
                <a:lnTo>
                  <a:pt x="1853492" y="489542"/>
                </a:lnTo>
                <a:lnTo>
                  <a:pt x="1757995" y="61650"/>
                </a:lnTo>
                <a:lnTo>
                  <a:pt x="1849675" y="0"/>
                </a:lnTo>
                <a:lnTo>
                  <a:pt x="1973607" y="559262"/>
                </a:lnTo>
                <a:lnTo>
                  <a:pt x="1980822" y="608824"/>
                </a:lnTo>
                <a:lnTo>
                  <a:pt x="1980518" y="657656"/>
                </a:lnTo>
                <a:lnTo>
                  <a:pt x="1973090" y="705090"/>
                </a:lnTo>
                <a:lnTo>
                  <a:pt x="1958936" y="750461"/>
                </a:lnTo>
                <a:lnTo>
                  <a:pt x="1938450" y="793103"/>
                </a:lnTo>
                <a:lnTo>
                  <a:pt x="1912028" y="832351"/>
                </a:lnTo>
                <a:lnTo>
                  <a:pt x="1881892" y="865526"/>
                </a:lnTo>
                <a:lnTo>
                  <a:pt x="1842958" y="897997"/>
                </a:lnTo>
                <a:lnTo>
                  <a:pt x="1801101" y="923064"/>
                </a:lnTo>
                <a:lnTo>
                  <a:pt x="1754891" y="942073"/>
                </a:lnTo>
                <a:lnTo>
                  <a:pt x="59528" y="149198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4614731" y="171262"/>
            <a:ext cx="2103120" cy="1496695"/>
          </a:xfrm>
          <a:custGeom>
            <a:avLst/>
            <a:gdLst/>
            <a:ahLst/>
            <a:cxnLst/>
            <a:rect l="l" t="t" r="r" b="b"/>
            <a:pathLst>
              <a:path w="2103119" h="1496695">
                <a:moveTo>
                  <a:pt x="58992" y="1496133"/>
                </a:moveTo>
                <a:lnTo>
                  <a:pt x="0" y="1407118"/>
                </a:lnTo>
                <a:lnTo>
                  <a:pt x="1201434" y="105939"/>
                </a:lnTo>
                <a:lnTo>
                  <a:pt x="1238311" y="71579"/>
                </a:lnTo>
                <a:lnTo>
                  <a:pt x="1278934" y="43815"/>
                </a:lnTo>
                <a:lnTo>
                  <a:pt x="1322511" y="22711"/>
                </a:lnTo>
                <a:lnTo>
                  <a:pt x="1368250" y="8330"/>
                </a:lnTo>
                <a:lnTo>
                  <a:pt x="1415361" y="739"/>
                </a:lnTo>
                <a:lnTo>
                  <a:pt x="1463052" y="0"/>
                </a:lnTo>
                <a:lnTo>
                  <a:pt x="1510531" y="6177"/>
                </a:lnTo>
                <a:lnTo>
                  <a:pt x="1557008" y="19336"/>
                </a:lnTo>
                <a:lnTo>
                  <a:pt x="1601690" y="39540"/>
                </a:lnTo>
                <a:lnTo>
                  <a:pt x="1643786" y="66853"/>
                </a:lnTo>
                <a:lnTo>
                  <a:pt x="2102810" y="416509"/>
                </a:lnTo>
                <a:lnTo>
                  <a:pt x="2008448" y="474405"/>
                </a:lnTo>
                <a:lnTo>
                  <a:pt x="1608034" y="170708"/>
                </a:lnTo>
                <a:lnTo>
                  <a:pt x="1563787" y="143489"/>
                </a:lnTo>
                <a:lnTo>
                  <a:pt x="1522243" y="124435"/>
                </a:lnTo>
                <a:lnTo>
                  <a:pt x="1482786" y="113375"/>
                </a:lnTo>
                <a:lnTo>
                  <a:pt x="1444800" y="110136"/>
                </a:lnTo>
                <a:lnTo>
                  <a:pt x="1407668" y="114548"/>
                </a:lnTo>
                <a:lnTo>
                  <a:pt x="1370774" y="126438"/>
                </a:lnTo>
                <a:lnTo>
                  <a:pt x="1333501" y="145635"/>
                </a:lnTo>
                <a:lnTo>
                  <a:pt x="1295234" y="171967"/>
                </a:lnTo>
                <a:lnTo>
                  <a:pt x="1255355" y="205262"/>
                </a:lnTo>
                <a:lnTo>
                  <a:pt x="1213249" y="245349"/>
                </a:lnTo>
                <a:lnTo>
                  <a:pt x="58992" y="149613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3834169" y="640198"/>
            <a:ext cx="511175" cy="511175"/>
          </a:xfrm>
          <a:custGeom>
            <a:avLst/>
            <a:gdLst/>
            <a:ahLst/>
            <a:cxnLst/>
            <a:rect l="l" t="t" r="r" b="b"/>
            <a:pathLst>
              <a:path w="511175" h="511175">
                <a:moveTo>
                  <a:pt x="80789" y="442135"/>
                </a:moveTo>
                <a:lnTo>
                  <a:pt x="52717" y="411162"/>
                </a:lnTo>
                <a:lnTo>
                  <a:pt x="26244" y="368595"/>
                </a:lnTo>
                <a:lnTo>
                  <a:pt x="8583" y="321683"/>
                </a:lnTo>
                <a:lnTo>
                  <a:pt x="413" y="272229"/>
                </a:lnTo>
                <a:lnTo>
                  <a:pt x="0" y="247141"/>
                </a:lnTo>
                <a:lnTo>
                  <a:pt x="409" y="238792"/>
                </a:lnTo>
                <a:lnTo>
                  <a:pt x="6536" y="197449"/>
                </a:lnTo>
                <a:lnTo>
                  <a:pt x="22642" y="149989"/>
                </a:lnTo>
                <a:lnTo>
                  <a:pt x="47698" y="106586"/>
                </a:lnTo>
                <a:lnTo>
                  <a:pt x="80741" y="68907"/>
                </a:lnTo>
                <a:lnTo>
                  <a:pt x="120502" y="38400"/>
                </a:lnTo>
                <a:lnTo>
                  <a:pt x="165453" y="16238"/>
                </a:lnTo>
                <a:lnTo>
                  <a:pt x="213866" y="3273"/>
                </a:lnTo>
                <a:lnTo>
                  <a:pt x="247141" y="0"/>
                </a:lnTo>
                <a:lnTo>
                  <a:pt x="263880" y="2"/>
                </a:lnTo>
                <a:lnTo>
                  <a:pt x="313574" y="6551"/>
                </a:lnTo>
                <a:lnTo>
                  <a:pt x="361038" y="22669"/>
                </a:lnTo>
                <a:lnTo>
                  <a:pt x="404447" y="47736"/>
                </a:lnTo>
                <a:lnTo>
                  <a:pt x="442135" y="80789"/>
                </a:lnTo>
                <a:lnTo>
                  <a:pt x="472652" y="120558"/>
                </a:lnTo>
                <a:lnTo>
                  <a:pt x="494826" y="165514"/>
                </a:lnTo>
                <a:lnTo>
                  <a:pt x="507804" y="213931"/>
                </a:lnTo>
                <a:lnTo>
                  <a:pt x="511087" y="263946"/>
                </a:lnTo>
                <a:lnTo>
                  <a:pt x="510678" y="272295"/>
                </a:lnTo>
                <a:lnTo>
                  <a:pt x="504551" y="313638"/>
                </a:lnTo>
                <a:lnTo>
                  <a:pt x="488445" y="361098"/>
                </a:lnTo>
                <a:lnTo>
                  <a:pt x="463389" y="404501"/>
                </a:lnTo>
                <a:lnTo>
                  <a:pt x="430345" y="442180"/>
                </a:lnTo>
                <a:lnTo>
                  <a:pt x="390585" y="472687"/>
                </a:lnTo>
                <a:lnTo>
                  <a:pt x="345634" y="494849"/>
                </a:lnTo>
                <a:lnTo>
                  <a:pt x="297221" y="507814"/>
                </a:lnTo>
                <a:lnTo>
                  <a:pt x="263945" y="511087"/>
                </a:lnTo>
                <a:lnTo>
                  <a:pt x="247207" y="511085"/>
                </a:lnTo>
                <a:lnTo>
                  <a:pt x="197513" y="504536"/>
                </a:lnTo>
                <a:lnTo>
                  <a:pt x="150049" y="488418"/>
                </a:lnTo>
                <a:lnTo>
                  <a:pt x="106639" y="463351"/>
                </a:lnTo>
                <a:lnTo>
                  <a:pt x="80789" y="44213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6782198" y="1056726"/>
            <a:ext cx="409575" cy="336550"/>
          </a:xfrm>
          <a:custGeom>
            <a:avLst/>
            <a:gdLst/>
            <a:ahLst/>
            <a:cxnLst/>
            <a:rect l="l" t="t" r="r" b="b"/>
            <a:pathLst>
              <a:path w="409575" h="336550">
                <a:moveTo>
                  <a:pt x="158499" y="328924"/>
                </a:moveTo>
                <a:lnTo>
                  <a:pt x="5664" y="171800"/>
                </a:lnTo>
                <a:lnTo>
                  <a:pt x="0" y="161210"/>
                </a:lnTo>
                <a:lnTo>
                  <a:pt x="970" y="149414"/>
                </a:lnTo>
                <a:lnTo>
                  <a:pt x="7771" y="138624"/>
                </a:lnTo>
                <a:lnTo>
                  <a:pt x="19600" y="131052"/>
                </a:lnTo>
                <a:lnTo>
                  <a:pt x="366499" y="1874"/>
                </a:lnTo>
                <a:lnTo>
                  <a:pt x="379987" y="0"/>
                </a:lnTo>
                <a:lnTo>
                  <a:pt x="391968" y="3352"/>
                </a:lnTo>
                <a:lnTo>
                  <a:pt x="400732" y="10927"/>
                </a:lnTo>
                <a:lnTo>
                  <a:pt x="404571" y="21718"/>
                </a:lnTo>
                <a:lnTo>
                  <a:pt x="409424" y="235659"/>
                </a:lnTo>
                <a:lnTo>
                  <a:pt x="408202" y="243919"/>
                </a:lnTo>
                <a:lnTo>
                  <a:pt x="189598" y="334290"/>
                </a:lnTo>
                <a:lnTo>
                  <a:pt x="180819" y="336316"/>
                </a:lnTo>
                <a:lnTo>
                  <a:pt x="172441" y="336030"/>
                </a:lnTo>
                <a:lnTo>
                  <a:pt x="164867" y="333532"/>
                </a:lnTo>
                <a:lnTo>
                  <a:pt x="158499" y="328924"/>
                </a:lnTo>
                <a:close/>
              </a:path>
            </a:pathLst>
          </a:custGeom>
          <a:solidFill>
            <a:srgbClr val="2F2F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6479553" y="444601"/>
            <a:ext cx="394970" cy="409575"/>
          </a:xfrm>
          <a:custGeom>
            <a:avLst/>
            <a:gdLst/>
            <a:ahLst/>
            <a:cxnLst/>
            <a:rect l="l" t="t" r="r" b="b"/>
            <a:pathLst>
              <a:path w="394969" h="409575">
                <a:moveTo>
                  <a:pt x="87536" y="404878"/>
                </a:moveTo>
                <a:lnTo>
                  <a:pt x="80380" y="395159"/>
                </a:lnTo>
                <a:lnTo>
                  <a:pt x="1534" y="190860"/>
                </a:lnTo>
                <a:lnTo>
                  <a:pt x="0" y="182993"/>
                </a:lnTo>
                <a:lnTo>
                  <a:pt x="928" y="174975"/>
                </a:lnTo>
                <a:lnTo>
                  <a:pt x="158078" y="9648"/>
                </a:lnTo>
                <a:lnTo>
                  <a:pt x="182658" y="0"/>
                </a:lnTo>
                <a:lnTo>
                  <a:pt x="190785" y="2681"/>
                </a:lnTo>
                <a:lnTo>
                  <a:pt x="368012" y="89091"/>
                </a:lnTo>
                <a:lnTo>
                  <a:pt x="394499" y="115578"/>
                </a:lnTo>
                <a:lnTo>
                  <a:pt x="392567" y="126324"/>
                </a:lnTo>
                <a:lnTo>
                  <a:pt x="384903" y="137826"/>
                </a:lnTo>
                <a:lnTo>
                  <a:pt x="123276" y="399454"/>
                </a:lnTo>
                <a:lnTo>
                  <a:pt x="111296" y="407227"/>
                </a:lnTo>
                <a:lnTo>
                  <a:pt x="98612" y="408968"/>
                </a:lnTo>
                <a:lnTo>
                  <a:pt x="87536" y="404878"/>
                </a:lnTo>
                <a:close/>
              </a:path>
            </a:pathLst>
          </a:custGeom>
          <a:solidFill>
            <a:srgbClr val="2F2F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3935657" y="736328"/>
            <a:ext cx="313690" cy="313690"/>
          </a:xfrm>
          <a:custGeom>
            <a:avLst/>
            <a:gdLst/>
            <a:ahLst/>
            <a:cxnLst/>
            <a:rect l="l" t="t" r="r" b="b"/>
            <a:pathLst>
              <a:path w="313690" h="313690">
                <a:moveTo>
                  <a:pt x="60730" y="280804"/>
                </a:moveTo>
                <a:lnTo>
                  <a:pt x="26452" y="244116"/>
                </a:lnTo>
                <a:lnTo>
                  <a:pt x="5479" y="198515"/>
                </a:lnTo>
                <a:lnTo>
                  <a:pt x="0" y="150343"/>
                </a:lnTo>
                <a:lnTo>
                  <a:pt x="9293" y="103203"/>
                </a:lnTo>
                <a:lnTo>
                  <a:pt x="32640" y="60697"/>
                </a:lnTo>
                <a:lnTo>
                  <a:pt x="69319" y="26428"/>
                </a:lnTo>
                <a:lnTo>
                  <a:pt x="114914" y="5467"/>
                </a:lnTo>
                <a:lnTo>
                  <a:pt x="163085" y="0"/>
                </a:lnTo>
                <a:lnTo>
                  <a:pt x="210228" y="9305"/>
                </a:lnTo>
                <a:lnTo>
                  <a:pt x="252740" y="32663"/>
                </a:lnTo>
                <a:lnTo>
                  <a:pt x="287018" y="69351"/>
                </a:lnTo>
                <a:lnTo>
                  <a:pt x="307991" y="114952"/>
                </a:lnTo>
                <a:lnTo>
                  <a:pt x="313471" y="163124"/>
                </a:lnTo>
                <a:lnTo>
                  <a:pt x="308842" y="186604"/>
                </a:lnTo>
                <a:lnTo>
                  <a:pt x="230187" y="107950"/>
                </a:lnTo>
                <a:lnTo>
                  <a:pt x="205276" y="83357"/>
                </a:lnTo>
                <a:lnTo>
                  <a:pt x="174083" y="70476"/>
                </a:lnTo>
                <a:lnTo>
                  <a:pt x="140379" y="70162"/>
                </a:lnTo>
                <a:lnTo>
                  <a:pt x="107932" y="83269"/>
                </a:lnTo>
                <a:lnTo>
                  <a:pt x="83120" y="107948"/>
                </a:lnTo>
                <a:lnTo>
                  <a:pt x="70272" y="139162"/>
                </a:lnTo>
                <a:lnTo>
                  <a:pt x="70092" y="172992"/>
                </a:lnTo>
                <a:lnTo>
                  <a:pt x="83283" y="205517"/>
                </a:lnTo>
                <a:lnTo>
                  <a:pt x="187070" y="309304"/>
                </a:lnTo>
                <a:lnTo>
                  <a:pt x="150385" y="313468"/>
                </a:lnTo>
                <a:lnTo>
                  <a:pt x="103242" y="304162"/>
                </a:lnTo>
                <a:lnTo>
                  <a:pt x="60730" y="280804"/>
                </a:lnTo>
                <a:close/>
              </a:path>
              <a:path w="313690" h="313690">
                <a:moveTo>
                  <a:pt x="187070" y="309304"/>
                </a:moveTo>
                <a:lnTo>
                  <a:pt x="83283" y="205517"/>
                </a:lnTo>
                <a:lnTo>
                  <a:pt x="108194" y="230110"/>
                </a:lnTo>
                <a:lnTo>
                  <a:pt x="139387" y="242991"/>
                </a:lnTo>
                <a:lnTo>
                  <a:pt x="205538" y="230198"/>
                </a:lnTo>
                <a:lnTo>
                  <a:pt x="243198" y="174305"/>
                </a:lnTo>
                <a:lnTo>
                  <a:pt x="243378" y="140475"/>
                </a:lnTo>
                <a:lnTo>
                  <a:pt x="230187" y="107950"/>
                </a:lnTo>
                <a:lnTo>
                  <a:pt x="308842" y="186604"/>
                </a:lnTo>
                <a:lnTo>
                  <a:pt x="304177" y="210264"/>
                </a:lnTo>
                <a:lnTo>
                  <a:pt x="280830" y="252771"/>
                </a:lnTo>
                <a:lnTo>
                  <a:pt x="244151" y="287039"/>
                </a:lnTo>
                <a:lnTo>
                  <a:pt x="198556" y="308000"/>
                </a:lnTo>
                <a:lnTo>
                  <a:pt x="187070" y="309304"/>
                </a:lnTo>
                <a:close/>
              </a:path>
            </a:pathLst>
          </a:custGeom>
          <a:solidFill>
            <a:srgbClr val="2F2F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4351982" y="1528854"/>
            <a:ext cx="1049020" cy="1233170"/>
          </a:xfrm>
          <a:custGeom>
            <a:avLst/>
            <a:gdLst/>
            <a:ahLst/>
            <a:cxnLst/>
            <a:rect l="l" t="t" r="r" b="b"/>
            <a:pathLst>
              <a:path w="1049019" h="1233170">
                <a:moveTo>
                  <a:pt x="219710" y="1034770"/>
                </a:moveTo>
                <a:lnTo>
                  <a:pt x="188120" y="1001154"/>
                </a:lnTo>
                <a:lnTo>
                  <a:pt x="167016" y="975881"/>
                </a:lnTo>
                <a:lnTo>
                  <a:pt x="156698" y="962108"/>
                </a:lnTo>
                <a:lnTo>
                  <a:pt x="156162" y="961572"/>
                </a:lnTo>
                <a:lnTo>
                  <a:pt x="128062" y="910374"/>
                </a:lnTo>
                <a:lnTo>
                  <a:pt x="102362" y="860803"/>
                </a:lnTo>
                <a:lnTo>
                  <a:pt x="79203" y="812704"/>
                </a:lnTo>
                <a:lnTo>
                  <a:pt x="58725" y="765923"/>
                </a:lnTo>
                <a:lnTo>
                  <a:pt x="41067" y="720305"/>
                </a:lnTo>
                <a:lnTo>
                  <a:pt x="26371" y="675696"/>
                </a:lnTo>
                <a:lnTo>
                  <a:pt x="14776" y="631940"/>
                </a:lnTo>
                <a:lnTo>
                  <a:pt x="6422" y="588883"/>
                </a:lnTo>
                <a:lnTo>
                  <a:pt x="1450" y="546370"/>
                </a:lnTo>
                <a:lnTo>
                  <a:pt x="0" y="504247"/>
                </a:lnTo>
                <a:lnTo>
                  <a:pt x="2211" y="462359"/>
                </a:lnTo>
                <a:lnTo>
                  <a:pt x="8567" y="417896"/>
                </a:lnTo>
                <a:lnTo>
                  <a:pt x="18667" y="373872"/>
                </a:lnTo>
                <a:lnTo>
                  <a:pt x="32557" y="330177"/>
                </a:lnTo>
                <a:lnTo>
                  <a:pt x="50282" y="286700"/>
                </a:lnTo>
                <a:lnTo>
                  <a:pt x="71888" y="243334"/>
                </a:lnTo>
                <a:lnTo>
                  <a:pt x="97417" y="199968"/>
                </a:lnTo>
                <a:lnTo>
                  <a:pt x="126917" y="156493"/>
                </a:lnTo>
                <a:lnTo>
                  <a:pt x="160432" y="112800"/>
                </a:lnTo>
                <a:lnTo>
                  <a:pt x="198007" y="68779"/>
                </a:lnTo>
                <a:lnTo>
                  <a:pt x="239687" y="24322"/>
                </a:lnTo>
                <a:lnTo>
                  <a:pt x="296587" y="0"/>
                </a:lnTo>
                <a:lnTo>
                  <a:pt x="327226" y="5407"/>
                </a:lnTo>
                <a:lnTo>
                  <a:pt x="353895" y="22728"/>
                </a:lnTo>
                <a:lnTo>
                  <a:pt x="371526" y="49104"/>
                </a:lnTo>
                <a:lnTo>
                  <a:pt x="377093" y="79701"/>
                </a:lnTo>
                <a:lnTo>
                  <a:pt x="370797" y="110498"/>
                </a:lnTo>
                <a:lnTo>
                  <a:pt x="352838" y="137472"/>
                </a:lnTo>
                <a:lnTo>
                  <a:pt x="315284" y="177571"/>
                </a:lnTo>
                <a:lnTo>
                  <a:pt x="281784" y="217005"/>
                </a:lnTo>
                <a:lnTo>
                  <a:pt x="252332" y="255913"/>
                </a:lnTo>
                <a:lnTo>
                  <a:pt x="226922" y="294434"/>
                </a:lnTo>
                <a:lnTo>
                  <a:pt x="205546" y="332708"/>
                </a:lnTo>
                <a:lnTo>
                  <a:pt x="188198" y="370873"/>
                </a:lnTo>
                <a:lnTo>
                  <a:pt x="174871" y="409068"/>
                </a:lnTo>
                <a:lnTo>
                  <a:pt x="165560" y="447432"/>
                </a:lnTo>
                <a:lnTo>
                  <a:pt x="160256" y="486105"/>
                </a:lnTo>
                <a:lnTo>
                  <a:pt x="158954" y="525226"/>
                </a:lnTo>
                <a:lnTo>
                  <a:pt x="161648" y="564932"/>
                </a:lnTo>
                <a:lnTo>
                  <a:pt x="168329" y="605364"/>
                </a:lnTo>
                <a:lnTo>
                  <a:pt x="178993" y="646660"/>
                </a:lnTo>
                <a:lnTo>
                  <a:pt x="193631" y="688960"/>
                </a:lnTo>
                <a:lnTo>
                  <a:pt x="212239" y="732402"/>
                </a:lnTo>
                <a:lnTo>
                  <a:pt x="234808" y="777126"/>
                </a:lnTo>
                <a:lnTo>
                  <a:pt x="261333" y="823270"/>
                </a:lnTo>
                <a:lnTo>
                  <a:pt x="291806" y="870973"/>
                </a:lnTo>
                <a:lnTo>
                  <a:pt x="292879" y="872045"/>
                </a:lnTo>
                <a:lnTo>
                  <a:pt x="296656" y="877397"/>
                </a:lnTo>
                <a:lnTo>
                  <a:pt x="304758" y="888059"/>
                </a:lnTo>
                <a:lnTo>
                  <a:pt x="317168" y="903043"/>
                </a:lnTo>
                <a:lnTo>
                  <a:pt x="333870" y="921357"/>
                </a:lnTo>
                <a:lnTo>
                  <a:pt x="644460" y="1231947"/>
                </a:lnTo>
                <a:lnTo>
                  <a:pt x="607224" y="1229264"/>
                </a:lnTo>
                <a:lnTo>
                  <a:pt x="561209" y="1222389"/>
                </a:lnTo>
                <a:lnTo>
                  <a:pt x="517994" y="1212624"/>
                </a:lnTo>
                <a:lnTo>
                  <a:pt x="477642" y="1200440"/>
                </a:lnTo>
                <a:lnTo>
                  <a:pt x="440219" y="1186309"/>
                </a:lnTo>
                <a:lnTo>
                  <a:pt x="374416" y="1154092"/>
                </a:lnTo>
                <a:lnTo>
                  <a:pt x="313156" y="1114396"/>
                </a:lnTo>
                <a:lnTo>
                  <a:pt x="261488" y="1073569"/>
                </a:lnTo>
                <a:lnTo>
                  <a:pt x="219710" y="1034770"/>
                </a:lnTo>
                <a:close/>
              </a:path>
              <a:path w="1049019" h="1233170">
                <a:moveTo>
                  <a:pt x="644460" y="1231947"/>
                </a:moveTo>
                <a:lnTo>
                  <a:pt x="333870" y="921357"/>
                </a:lnTo>
                <a:lnTo>
                  <a:pt x="354844" y="942013"/>
                </a:lnTo>
                <a:lnTo>
                  <a:pt x="380076" y="964019"/>
                </a:lnTo>
                <a:lnTo>
                  <a:pt x="443239" y="1008124"/>
                </a:lnTo>
                <a:lnTo>
                  <a:pt x="481137" y="1028242"/>
                </a:lnTo>
                <a:lnTo>
                  <a:pt x="523223" y="1045750"/>
                </a:lnTo>
                <a:lnTo>
                  <a:pt x="569479" y="1059659"/>
                </a:lnTo>
                <a:lnTo>
                  <a:pt x="619890" y="1068978"/>
                </a:lnTo>
                <a:lnTo>
                  <a:pt x="674436" y="1072717"/>
                </a:lnTo>
                <a:lnTo>
                  <a:pt x="733102" y="1069886"/>
                </a:lnTo>
                <a:lnTo>
                  <a:pt x="795870" y="1059496"/>
                </a:lnTo>
                <a:lnTo>
                  <a:pt x="862723" y="1040555"/>
                </a:lnTo>
                <a:lnTo>
                  <a:pt x="933644" y="1012073"/>
                </a:lnTo>
                <a:lnTo>
                  <a:pt x="964801" y="1004462"/>
                </a:lnTo>
                <a:lnTo>
                  <a:pt x="995507" y="1009065"/>
                </a:lnTo>
                <a:lnTo>
                  <a:pt x="1022092" y="1024828"/>
                </a:lnTo>
                <a:lnTo>
                  <a:pt x="1040887" y="1050693"/>
                </a:lnTo>
                <a:lnTo>
                  <a:pt x="1048431" y="1081609"/>
                </a:lnTo>
                <a:lnTo>
                  <a:pt x="1043710" y="1111819"/>
                </a:lnTo>
                <a:lnTo>
                  <a:pt x="1002295" y="1156854"/>
                </a:lnTo>
                <a:lnTo>
                  <a:pt x="938490" y="1183413"/>
                </a:lnTo>
                <a:lnTo>
                  <a:pt x="877033" y="1203782"/>
                </a:lnTo>
                <a:lnTo>
                  <a:pt x="817988" y="1218431"/>
                </a:lnTo>
                <a:lnTo>
                  <a:pt x="761420" y="1227832"/>
                </a:lnTo>
                <a:lnTo>
                  <a:pt x="707394" y="1232457"/>
                </a:lnTo>
                <a:lnTo>
                  <a:pt x="655934" y="1232774"/>
                </a:lnTo>
                <a:lnTo>
                  <a:pt x="644460" y="1231947"/>
                </a:lnTo>
                <a:close/>
              </a:path>
            </a:pathLst>
          </a:custGeom>
          <a:solidFill>
            <a:srgbClr val="2F2F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11"/>
          <p:cNvSpPr/>
          <p:nvPr/>
        </p:nvSpPr>
        <p:spPr>
          <a:xfrm>
            <a:off x="15006992" y="6899533"/>
            <a:ext cx="1990725" cy="1981200"/>
          </a:xfrm>
          <a:custGeom>
            <a:avLst/>
            <a:gdLst/>
            <a:ahLst/>
            <a:cxnLst/>
            <a:rect l="l" t="t" r="r" b="b"/>
            <a:pathLst>
              <a:path w="1990725" h="1981200">
                <a:moveTo>
                  <a:pt x="1165456" y="12699"/>
                </a:moveTo>
                <a:lnTo>
                  <a:pt x="825118" y="12699"/>
                </a:lnTo>
                <a:lnTo>
                  <a:pt x="837164" y="0"/>
                </a:lnTo>
                <a:lnTo>
                  <a:pt x="1153409" y="0"/>
                </a:lnTo>
                <a:lnTo>
                  <a:pt x="1165456" y="12699"/>
                </a:lnTo>
                <a:close/>
              </a:path>
              <a:path w="1990725" h="1981200">
                <a:moveTo>
                  <a:pt x="1225273" y="25399"/>
                </a:moveTo>
                <a:lnTo>
                  <a:pt x="765301" y="25399"/>
                </a:lnTo>
                <a:lnTo>
                  <a:pt x="777202" y="12699"/>
                </a:lnTo>
                <a:lnTo>
                  <a:pt x="1213372" y="12699"/>
                </a:lnTo>
                <a:lnTo>
                  <a:pt x="1225273" y="25399"/>
                </a:lnTo>
                <a:close/>
              </a:path>
              <a:path w="1990725" h="1981200">
                <a:moveTo>
                  <a:pt x="1272514" y="38099"/>
                </a:moveTo>
                <a:lnTo>
                  <a:pt x="718060" y="38099"/>
                </a:lnTo>
                <a:lnTo>
                  <a:pt x="729811" y="25399"/>
                </a:lnTo>
                <a:lnTo>
                  <a:pt x="1260763" y="25399"/>
                </a:lnTo>
                <a:lnTo>
                  <a:pt x="1272514" y="38099"/>
                </a:lnTo>
                <a:close/>
              </a:path>
              <a:path w="1990725" h="1981200">
                <a:moveTo>
                  <a:pt x="1319087" y="50799"/>
                </a:moveTo>
                <a:lnTo>
                  <a:pt x="671486" y="50799"/>
                </a:lnTo>
                <a:lnTo>
                  <a:pt x="683060" y="38099"/>
                </a:lnTo>
                <a:lnTo>
                  <a:pt x="1307514" y="38099"/>
                </a:lnTo>
                <a:lnTo>
                  <a:pt x="1319087" y="50799"/>
                </a:lnTo>
                <a:close/>
              </a:path>
              <a:path w="1990725" h="1981200">
                <a:moveTo>
                  <a:pt x="1353513" y="63499"/>
                </a:moveTo>
                <a:lnTo>
                  <a:pt x="637061" y="63499"/>
                </a:lnTo>
                <a:lnTo>
                  <a:pt x="648483" y="50799"/>
                </a:lnTo>
                <a:lnTo>
                  <a:pt x="1342090" y="50799"/>
                </a:lnTo>
                <a:lnTo>
                  <a:pt x="1353513" y="63499"/>
                </a:lnTo>
                <a:close/>
              </a:path>
              <a:path w="1990725" h="1981200">
                <a:moveTo>
                  <a:pt x="1387453" y="76199"/>
                </a:moveTo>
                <a:lnTo>
                  <a:pt x="603121" y="76199"/>
                </a:lnTo>
                <a:lnTo>
                  <a:pt x="614378" y="63499"/>
                </a:lnTo>
                <a:lnTo>
                  <a:pt x="1376196" y="63499"/>
                </a:lnTo>
                <a:lnTo>
                  <a:pt x="1387453" y="76199"/>
                </a:lnTo>
                <a:close/>
              </a:path>
              <a:path w="1990725" h="1981200">
                <a:moveTo>
                  <a:pt x="1409785" y="88899"/>
                </a:moveTo>
                <a:lnTo>
                  <a:pt x="580789" y="88899"/>
                </a:lnTo>
                <a:lnTo>
                  <a:pt x="591925" y="76199"/>
                </a:lnTo>
                <a:lnTo>
                  <a:pt x="1398649" y="76199"/>
                </a:lnTo>
                <a:lnTo>
                  <a:pt x="1409785" y="88899"/>
                </a:lnTo>
                <a:close/>
              </a:path>
              <a:path w="1990725" h="1981200">
                <a:moveTo>
                  <a:pt x="1442813" y="101599"/>
                </a:moveTo>
                <a:lnTo>
                  <a:pt x="547761" y="101599"/>
                </a:lnTo>
                <a:lnTo>
                  <a:pt x="558704" y="88899"/>
                </a:lnTo>
                <a:lnTo>
                  <a:pt x="1431870" y="88899"/>
                </a:lnTo>
                <a:lnTo>
                  <a:pt x="1442813" y="101599"/>
                </a:lnTo>
                <a:close/>
              </a:path>
              <a:path w="1990725" h="1981200">
                <a:moveTo>
                  <a:pt x="1464498" y="114299"/>
                </a:moveTo>
                <a:lnTo>
                  <a:pt x="526076" y="114299"/>
                </a:lnTo>
                <a:lnTo>
                  <a:pt x="536885" y="101599"/>
                </a:lnTo>
                <a:lnTo>
                  <a:pt x="1453689" y="101599"/>
                </a:lnTo>
                <a:lnTo>
                  <a:pt x="1464498" y="114299"/>
                </a:lnTo>
                <a:close/>
              </a:path>
              <a:path w="1990725" h="1981200">
                <a:moveTo>
                  <a:pt x="1485899" y="126999"/>
                </a:moveTo>
                <a:lnTo>
                  <a:pt x="504675" y="126999"/>
                </a:lnTo>
                <a:lnTo>
                  <a:pt x="515339" y="114299"/>
                </a:lnTo>
                <a:lnTo>
                  <a:pt x="1475236" y="114299"/>
                </a:lnTo>
                <a:lnTo>
                  <a:pt x="1485899" y="126999"/>
                </a:lnTo>
                <a:close/>
              </a:path>
              <a:path w="1990725" h="1981200">
                <a:moveTo>
                  <a:pt x="1507006" y="139699"/>
                </a:moveTo>
                <a:lnTo>
                  <a:pt x="483568" y="139699"/>
                </a:lnTo>
                <a:lnTo>
                  <a:pt x="494085" y="126999"/>
                </a:lnTo>
                <a:lnTo>
                  <a:pt x="1496489" y="126999"/>
                </a:lnTo>
                <a:lnTo>
                  <a:pt x="1507006" y="139699"/>
                </a:lnTo>
                <a:close/>
              </a:path>
              <a:path w="1990725" h="1981200">
                <a:moveTo>
                  <a:pt x="1527804" y="152399"/>
                </a:moveTo>
                <a:lnTo>
                  <a:pt x="462770" y="152399"/>
                </a:lnTo>
                <a:lnTo>
                  <a:pt x="473129" y="139699"/>
                </a:lnTo>
                <a:lnTo>
                  <a:pt x="1517445" y="139699"/>
                </a:lnTo>
                <a:lnTo>
                  <a:pt x="1527804" y="152399"/>
                </a:lnTo>
                <a:close/>
              </a:path>
              <a:path w="1990725" h="1981200">
                <a:moveTo>
                  <a:pt x="1548281" y="165099"/>
                </a:moveTo>
                <a:lnTo>
                  <a:pt x="442293" y="165099"/>
                </a:lnTo>
                <a:lnTo>
                  <a:pt x="452492" y="152399"/>
                </a:lnTo>
                <a:lnTo>
                  <a:pt x="1538082" y="152399"/>
                </a:lnTo>
                <a:lnTo>
                  <a:pt x="1548281" y="165099"/>
                </a:lnTo>
                <a:close/>
              </a:path>
              <a:path w="1990725" h="1981200">
                <a:moveTo>
                  <a:pt x="1568425" y="177799"/>
                </a:moveTo>
                <a:lnTo>
                  <a:pt x="422149" y="177799"/>
                </a:lnTo>
                <a:lnTo>
                  <a:pt x="432178" y="165099"/>
                </a:lnTo>
                <a:lnTo>
                  <a:pt x="1558396" y="165099"/>
                </a:lnTo>
                <a:lnTo>
                  <a:pt x="1568425" y="177799"/>
                </a:lnTo>
                <a:close/>
              </a:path>
              <a:path w="1990725" h="1981200">
                <a:moveTo>
                  <a:pt x="1597990" y="203199"/>
                </a:moveTo>
                <a:lnTo>
                  <a:pt x="392583" y="203199"/>
                </a:lnTo>
                <a:lnTo>
                  <a:pt x="402350" y="190499"/>
                </a:lnTo>
                <a:lnTo>
                  <a:pt x="412206" y="177799"/>
                </a:lnTo>
                <a:lnTo>
                  <a:pt x="1578367" y="177799"/>
                </a:lnTo>
                <a:lnTo>
                  <a:pt x="1588224" y="190499"/>
                </a:lnTo>
                <a:lnTo>
                  <a:pt x="1597990" y="203199"/>
                </a:lnTo>
                <a:close/>
              </a:path>
              <a:path w="1990725" h="1981200">
                <a:moveTo>
                  <a:pt x="1617248" y="215899"/>
                </a:moveTo>
                <a:lnTo>
                  <a:pt x="373326" y="215899"/>
                </a:lnTo>
                <a:lnTo>
                  <a:pt x="382908" y="203199"/>
                </a:lnTo>
                <a:lnTo>
                  <a:pt x="1607665" y="203199"/>
                </a:lnTo>
                <a:lnTo>
                  <a:pt x="1617248" y="215899"/>
                </a:lnTo>
                <a:close/>
              </a:path>
              <a:path w="1990725" h="1981200">
                <a:moveTo>
                  <a:pt x="1645431" y="241299"/>
                </a:moveTo>
                <a:lnTo>
                  <a:pt x="345143" y="241299"/>
                </a:lnTo>
                <a:lnTo>
                  <a:pt x="354440" y="228599"/>
                </a:lnTo>
                <a:lnTo>
                  <a:pt x="363836" y="215899"/>
                </a:lnTo>
                <a:lnTo>
                  <a:pt x="1626738" y="215899"/>
                </a:lnTo>
                <a:lnTo>
                  <a:pt x="1636133" y="228599"/>
                </a:lnTo>
                <a:lnTo>
                  <a:pt x="1645431" y="241299"/>
                </a:lnTo>
                <a:close/>
              </a:path>
              <a:path w="1990725" h="1981200">
                <a:moveTo>
                  <a:pt x="1663731" y="253999"/>
                </a:moveTo>
                <a:lnTo>
                  <a:pt x="326842" y="253999"/>
                </a:lnTo>
                <a:lnTo>
                  <a:pt x="335944" y="241299"/>
                </a:lnTo>
                <a:lnTo>
                  <a:pt x="1654630" y="241299"/>
                </a:lnTo>
                <a:lnTo>
                  <a:pt x="1663731" y="253999"/>
                </a:lnTo>
                <a:close/>
              </a:path>
              <a:path w="1990725" h="1981200">
                <a:moveTo>
                  <a:pt x="1690424" y="279399"/>
                </a:moveTo>
                <a:lnTo>
                  <a:pt x="300150" y="279399"/>
                </a:lnTo>
                <a:lnTo>
                  <a:pt x="308944" y="266699"/>
                </a:lnTo>
                <a:lnTo>
                  <a:pt x="317842" y="253999"/>
                </a:lnTo>
                <a:lnTo>
                  <a:pt x="1672732" y="253999"/>
                </a:lnTo>
                <a:lnTo>
                  <a:pt x="1681630" y="266699"/>
                </a:lnTo>
                <a:lnTo>
                  <a:pt x="1690424" y="279399"/>
                </a:lnTo>
                <a:close/>
              </a:path>
              <a:path w="1990725" h="1981200">
                <a:moveTo>
                  <a:pt x="1724543" y="317499"/>
                </a:moveTo>
                <a:lnTo>
                  <a:pt x="266031" y="317499"/>
                </a:lnTo>
                <a:lnTo>
                  <a:pt x="274399" y="304799"/>
                </a:lnTo>
                <a:lnTo>
                  <a:pt x="282875" y="292099"/>
                </a:lnTo>
                <a:lnTo>
                  <a:pt x="291459" y="279399"/>
                </a:lnTo>
                <a:lnTo>
                  <a:pt x="1699114" y="279399"/>
                </a:lnTo>
                <a:lnTo>
                  <a:pt x="1707699" y="292099"/>
                </a:lnTo>
                <a:lnTo>
                  <a:pt x="1716175" y="304799"/>
                </a:lnTo>
                <a:lnTo>
                  <a:pt x="1724543" y="317499"/>
                </a:lnTo>
                <a:close/>
              </a:path>
              <a:path w="1990725" h="1981200">
                <a:moveTo>
                  <a:pt x="1748984" y="342899"/>
                </a:moveTo>
                <a:lnTo>
                  <a:pt x="241590" y="342899"/>
                </a:lnTo>
                <a:lnTo>
                  <a:pt x="249624" y="330199"/>
                </a:lnTo>
                <a:lnTo>
                  <a:pt x="257772" y="317499"/>
                </a:lnTo>
                <a:lnTo>
                  <a:pt x="1732802" y="317499"/>
                </a:lnTo>
                <a:lnTo>
                  <a:pt x="1740950" y="330199"/>
                </a:lnTo>
                <a:lnTo>
                  <a:pt x="1748984" y="342899"/>
                </a:lnTo>
                <a:close/>
              </a:path>
              <a:path w="1990725" h="1981200">
                <a:moveTo>
                  <a:pt x="1779977" y="380999"/>
                </a:moveTo>
                <a:lnTo>
                  <a:pt x="210597" y="380999"/>
                </a:lnTo>
                <a:lnTo>
                  <a:pt x="218170" y="368299"/>
                </a:lnTo>
                <a:lnTo>
                  <a:pt x="225861" y="355599"/>
                </a:lnTo>
                <a:lnTo>
                  <a:pt x="233669" y="342899"/>
                </a:lnTo>
                <a:lnTo>
                  <a:pt x="1756905" y="342899"/>
                </a:lnTo>
                <a:lnTo>
                  <a:pt x="1764712" y="355599"/>
                </a:lnTo>
                <a:lnTo>
                  <a:pt x="1772404" y="368299"/>
                </a:lnTo>
                <a:lnTo>
                  <a:pt x="1779977" y="380999"/>
                </a:lnTo>
                <a:close/>
              </a:path>
              <a:path w="1990725" h="1981200">
                <a:moveTo>
                  <a:pt x="1816051" y="431799"/>
                </a:moveTo>
                <a:lnTo>
                  <a:pt x="174522" y="431799"/>
                </a:lnTo>
                <a:lnTo>
                  <a:pt x="181494" y="419099"/>
                </a:lnTo>
                <a:lnTo>
                  <a:pt x="188588" y="406399"/>
                </a:lnTo>
                <a:lnTo>
                  <a:pt x="195804" y="393699"/>
                </a:lnTo>
                <a:lnTo>
                  <a:pt x="203141" y="380999"/>
                </a:lnTo>
                <a:lnTo>
                  <a:pt x="1787432" y="380999"/>
                </a:lnTo>
                <a:lnTo>
                  <a:pt x="1794769" y="393699"/>
                </a:lnTo>
                <a:lnTo>
                  <a:pt x="1801986" y="406399"/>
                </a:lnTo>
                <a:lnTo>
                  <a:pt x="1809080" y="419099"/>
                </a:lnTo>
                <a:lnTo>
                  <a:pt x="1816051" y="431799"/>
                </a:lnTo>
                <a:close/>
              </a:path>
              <a:path w="1990725" h="1981200">
                <a:moveTo>
                  <a:pt x="1849038" y="482599"/>
                </a:moveTo>
                <a:lnTo>
                  <a:pt x="141536" y="482599"/>
                </a:lnTo>
                <a:lnTo>
                  <a:pt x="147880" y="469899"/>
                </a:lnTo>
                <a:lnTo>
                  <a:pt x="154351" y="457199"/>
                </a:lnTo>
                <a:lnTo>
                  <a:pt x="160949" y="444499"/>
                </a:lnTo>
                <a:lnTo>
                  <a:pt x="167673" y="431799"/>
                </a:lnTo>
                <a:lnTo>
                  <a:pt x="1822900" y="431799"/>
                </a:lnTo>
                <a:lnTo>
                  <a:pt x="1829625" y="444499"/>
                </a:lnTo>
                <a:lnTo>
                  <a:pt x="1836222" y="457199"/>
                </a:lnTo>
                <a:lnTo>
                  <a:pt x="1842693" y="469899"/>
                </a:lnTo>
                <a:lnTo>
                  <a:pt x="1849038" y="482599"/>
                </a:lnTo>
                <a:close/>
              </a:path>
              <a:path w="1990725" h="1981200">
                <a:moveTo>
                  <a:pt x="1884369" y="546099"/>
                </a:moveTo>
                <a:lnTo>
                  <a:pt x="106205" y="546099"/>
                </a:lnTo>
                <a:lnTo>
                  <a:pt x="111763" y="533399"/>
                </a:lnTo>
                <a:lnTo>
                  <a:pt x="117456" y="520699"/>
                </a:lnTo>
                <a:lnTo>
                  <a:pt x="123280" y="507999"/>
                </a:lnTo>
                <a:lnTo>
                  <a:pt x="129235" y="495299"/>
                </a:lnTo>
                <a:lnTo>
                  <a:pt x="135320" y="482599"/>
                </a:lnTo>
                <a:lnTo>
                  <a:pt x="1855253" y="482599"/>
                </a:lnTo>
                <a:lnTo>
                  <a:pt x="1873118" y="520699"/>
                </a:lnTo>
                <a:lnTo>
                  <a:pt x="1884369" y="546099"/>
                </a:lnTo>
                <a:close/>
              </a:path>
              <a:path w="1990725" h="1981200">
                <a:moveTo>
                  <a:pt x="1928278" y="647699"/>
                </a:moveTo>
                <a:lnTo>
                  <a:pt x="62295" y="647699"/>
                </a:lnTo>
                <a:lnTo>
                  <a:pt x="66621" y="634999"/>
                </a:lnTo>
                <a:lnTo>
                  <a:pt x="80436" y="596899"/>
                </a:lnTo>
                <a:lnTo>
                  <a:pt x="95490" y="558799"/>
                </a:lnTo>
                <a:lnTo>
                  <a:pt x="100781" y="546099"/>
                </a:lnTo>
                <a:lnTo>
                  <a:pt x="1889793" y="546099"/>
                </a:lnTo>
                <a:lnTo>
                  <a:pt x="1905257" y="584199"/>
                </a:lnTo>
                <a:lnTo>
                  <a:pt x="1919487" y="622299"/>
                </a:lnTo>
                <a:lnTo>
                  <a:pt x="1928278" y="647699"/>
                </a:lnTo>
                <a:close/>
              </a:path>
              <a:path w="1990725" h="1981200">
                <a:moveTo>
                  <a:pt x="1973833" y="812799"/>
                </a:moveTo>
                <a:lnTo>
                  <a:pt x="16740" y="812799"/>
                </a:lnTo>
                <a:lnTo>
                  <a:pt x="19050" y="800099"/>
                </a:lnTo>
                <a:lnTo>
                  <a:pt x="26859" y="761999"/>
                </a:lnTo>
                <a:lnTo>
                  <a:pt x="35980" y="723899"/>
                </a:lnTo>
                <a:lnTo>
                  <a:pt x="46402" y="685799"/>
                </a:lnTo>
                <a:lnTo>
                  <a:pt x="58109" y="647699"/>
                </a:lnTo>
                <a:lnTo>
                  <a:pt x="1932464" y="647699"/>
                </a:lnTo>
                <a:lnTo>
                  <a:pt x="1944172" y="685799"/>
                </a:lnTo>
                <a:lnTo>
                  <a:pt x="1954593" y="723899"/>
                </a:lnTo>
                <a:lnTo>
                  <a:pt x="1963715" y="761999"/>
                </a:lnTo>
                <a:lnTo>
                  <a:pt x="1971524" y="800099"/>
                </a:lnTo>
                <a:lnTo>
                  <a:pt x="1973833" y="812799"/>
                </a:lnTo>
                <a:close/>
              </a:path>
              <a:path w="1990725" h="1981200">
                <a:moveTo>
                  <a:pt x="1984584" y="1104899"/>
                </a:moveTo>
                <a:lnTo>
                  <a:pt x="5989" y="1104899"/>
                </a:lnTo>
                <a:lnTo>
                  <a:pt x="4718" y="1092199"/>
                </a:lnTo>
                <a:lnTo>
                  <a:pt x="1798" y="1054099"/>
                </a:lnTo>
                <a:lnTo>
                  <a:pt x="224" y="1015999"/>
                </a:lnTo>
                <a:lnTo>
                  <a:pt x="0" y="1003299"/>
                </a:lnTo>
                <a:lnTo>
                  <a:pt x="0" y="977899"/>
                </a:lnTo>
                <a:lnTo>
                  <a:pt x="1124" y="939799"/>
                </a:lnTo>
                <a:lnTo>
                  <a:pt x="3595" y="901699"/>
                </a:lnTo>
                <a:lnTo>
                  <a:pt x="7410" y="863599"/>
                </a:lnTo>
                <a:lnTo>
                  <a:pt x="12564" y="825499"/>
                </a:lnTo>
                <a:lnTo>
                  <a:pt x="14579" y="812799"/>
                </a:lnTo>
                <a:lnTo>
                  <a:pt x="1975995" y="812799"/>
                </a:lnTo>
                <a:lnTo>
                  <a:pt x="1981594" y="850899"/>
                </a:lnTo>
                <a:lnTo>
                  <a:pt x="1985857" y="888999"/>
                </a:lnTo>
                <a:lnTo>
                  <a:pt x="1988776" y="927099"/>
                </a:lnTo>
                <a:lnTo>
                  <a:pt x="1990350" y="965199"/>
                </a:lnTo>
                <a:lnTo>
                  <a:pt x="1990574" y="977899"/>
                </a:lnTo>
                <a:lnTo>
                  <a:pt x="1990574" y="1003299"/>
                </a:lnTo>
                <a:lnTo>
                  <a:pt x="1989450" y="1041399"/>
                </a:lnTo>
                <a:lnTo>
                  <a:pt x="1986979" y="1079499"/>
                </a:lnTo>
                <a:lnTo>
                  <a:pt x="1984584" y="1104899"/>
                </a:lnTo>
                <a:close/>
              </a:path>
              <a:path w="1990725" h="1981200">
                <a:moveTo>
                  <a:pt x="1944171" y="1295399"/>
                </a:moveTo>
                <a:lnTo>
                  <a:pt x="46402" y="1295399"/>
                </a:lnTo>
                <a:lnTo>
                  <a:pt x="42785" y="1282699"/>
                </a:lnTo>
                <a:lnTo>
                  <a:pt x="32795" y="1244599"/>
                </a:lnTo>
                <a:lnTo>
                  <a:pt x="24110" y="1206499"/>
                </a:lnTo>
                <a:lnTo>
                  <a:pt x="16740" y="1168399"/>
                </a:lnTo>
                <a:lnTo>
                  <a:pt x="10698" y="1130299"/>
                </a:lnTo>
                <a:lnTo>
                  <a:pt x="7410" y="1104899"/>
                </a:lnTo>
                <a:lnTo>
                  <a:pt x="1983164" y="1104899"/>
                </a:lnTo>
                <a:lnTo>
                  <a:pt x="1978009" y="1142999"/>
                </a:lnTo>
                <a:lnTo>
                  <a:pt x="1971524" y="1181099"/>
                </a:lnTo>
                <a:lnTo>
                  <a:pt x="1963715" y="1219199"/>
                </a:lnTo>
                <a:lnTo>
                  <a:pt x="1954593" y="1257299"/>
                </a:lnTo>
                <a:lnTo>
                  <a:pt x="1944171" y="1295399"/>
                </a:lnTo>
                <a:close/>
              </a:path>
              <a:path w="1990725" h="1981200">
                <a:moveTo>
                  <a:pt x="1900239" y="1409699"/>
                </a:moveTo>
                <a:lnTo>
                  <a:pt x="90335" y="1409699"/>
                </a:lnTo>
                <a:lnTo>
                  <a:pt x="85317" y="1396999"/>
                </a:lnTo>
                <a:lnTo>
                  <a:pt x="71086" y="1358899"/>
                </a:lnTo>
                <a:lnTo>
                  <a:pt x="58109" y="1320799"/>
                </a:lnTo>
                <a:lnTo>
                  <a:pt x="50162" y="1295399"/>
                </a:lnTo>
                <a:lnTo>
                  <a:pt x="1940411" y="1295399"/>
                </a:lnTo>
                <a:lnTo>
                  <a:pt x="1928278" y="1333499"/>
                </a:lnTo>
                <a:lnTo>
                  <a:pt x="1914882" y="1371599"/>
                </a:lnTo>
                <a:lnTo>
                  <a:pt x="1900239" y="1409699"/>
                </a:lnTo>
                <a:close/>
              </a:path>
              <a:path w="1990725" h="1981200">
                <a:moveTo>
                  <a:pt x="1861339" y="1485899"/>
                </a:moveTo>
                <a:lnTo>
                  <a:pt x="129235" y="1485899"/>
                </a:lnTo>
                <a:lnTo>
                  <a:pt x="123280" y="1473199"/>
                </a:lnTo>
                <a:lnTo>
                  <a:pt x="106205" y="1435099"/>
                </a:lnTo>
                <a:lnTo>
                  <a:pt x="95490" y="1409699"/>
                </a:lnTo>
                <a:lnTo>
                  <a:pt x="1895084" y="1409699"/>
                </a:lnTo>
                <a:lnTo>
                  <a:pt x="1878810" y="1447799"/>
                </a:lnTo>
                <a:lnTo>
                  <a:pt x="1861339" y="1485899"/>
                </a:lnTo>
                <a:close/>
              </a:path>
              <a:path w="1990725" h="1981200">
                <a:moveTo>
                  <a:pt x="1829625" y="1536699"/>
                </a:moveTo>
                <a:lnTo>
                  <a:pt x="160949" y="1536699"/>
                </a:lnTo>
                <a:lnTo>
                  <a:pt x="154351" y="1523999"/>
                </a:lnTo>
                <a:lnTo>
                  <a:pt x="147880" y="1511299"/>
                </a:lnTo>
                <a:lnTo>
                  <a:pt x="141536" y="1498599"/>
                </a:lnTo>
                <a:lnTo>
                  <a:pt x="135320" y="1485899"/>
                </a:lnTo>
                <a:lnTo>
                  <a:pt x="1855253" y="1485899"/>
                </a:lnTo>
                <a:lnTo>
                  <a:pt x="1849038" y="1498599"/>
                </a:lnTo>
                <a:lnTo>
                  <a:pt x="1842693" y="1511299"/>
                </a:lnTo>
                <a:lnTo>
                  <a:pt x="1836222" y="1523999"/>
                </a:lnTo>
                <a:lnTo>
                  <a:pt x="1829625" y="1536699"/>
                </a:lnTo>
                <a:close/>
              </a:path>
              <a:path w="1990725" h="1981200">
                <a:moveTo>
                  <a:pt x="1794769" y="1587499"/>
                </a:moveTo>
                <a:lnTo>
                  <a:pt x="195804" y="1587499"/>
                </a:lnTo>
                <a:lnTo>
                  <a:pt x="188588" y="1574799"/>
                </a:lnTo>
                <a:lnTo>
                  <a:pt x="181494" y="1562099"/>
                </a:lnTo>
                <a:lnTo>
                  <a:pt x="174522" y="1549399"/>
                </a:lnTo>
                <a:lnTo>
                  <a:pt x="167673" y="1536699"/>
                </a:lnTo>
                <a:lnTo>
                  <a:pt x="1822900" y="1536699"/>
                </a:lnTo>
                <a:lnTo>
                  <a:pt x="1816051" y="1549399"/>
                </a:lnTo>
                <a:lnTo>
                  <a:pt x="1809080" y="1562099"/>
                </a:lnTo>
                <a:lnTo>
                  <a:pt x="1801986" y="1574799"/>
                </a:lnTo>
                <a:lnTo>
                  <a:pt x="1794769" y="1587499"/>
                </a:lnTo>
                <a:close/>
              </a:path>
              <a:path w="1990725" h="1981200">
                <a:moveTo>
                  <a:pt x="1764712" y="1625599"/>
                </a:moveTo>
                <a:lnTo>
                  <a:pt x="225861" y="1625599"/>
                </a:lnTo>
                <a:lnTo>
                  <a:pt x="218170" y="1612899"/>
                </a:lnTo>
                <a:lnTo>
                  <a:pt x="210597" y="1600199"/>
                </a:lnTo>
                <a:lnTo>
                  <a:pt x="203141" y="1587499"/>
                </a:lnTo>
                <a:lnTo>
                  <a:pt x="1787432" y="1587499"/>
                </a:lnTo>
                <a:lnTo>
                  <a:pt x="1779977" y="1600199"/>
                </a:lnTo>
                <a:lnTo>
                  <a:pt x="1772404" y="1612899"/>
                </a:lnTo>
                <a:lnTo>
                  <a:pt x="1764712" y="1625599"/>
                </a:lnTo>
                <a:close/>
              </a:path>
              <a:path w="1990725" h="1981200">
                <a:moveTo>
                  <a:pt x="1732802" y="1663699"/>
                </a:moveTo>
                <a:lnTo>
                  <a:pt x="257772" y="1663699"/>
                </a:lnTo>
                <a:lnTo>
                  <a:pt x="249624" y="1650999"/>
                </a:lnTo>
                <a:lnTo>
                  <a:pt x="241590" y="1638299"/>
                </a:lnTo>
                <a:lnTo>
                  <a:pt x="233669" y="1625599"/>
                </a:lnTo>
                <a:lnTo>
                  <a:pt x="1756905" y="1625599"/>
                </a:lnTo>
                <a:lnTo>
                  <a:pt x="1748984" y="1638299"/>
                </a:lnTo>
                <a:lnTo>
                  <a:pt x="1740950" y="1650999"/>
                </a:lnTo>
                <a:lnTo>
                  <a:pt x="1732802" y="1663699"/>
                </a:lnTo>
                <a:close/>
              </a:path>
              <a:path w="1990725" h="1981200">
                <a:moveTo>
                  <a:pt x="1707699" y="1689099"/>
                </a:moveTo>
                <a:lnTo>
                  <a:pt x="282875" y="1689099"/>
                </a:lnTo>
                <a:lnTo>
                  <a:pt x="274399" y="1676399"/>
                </a:lnTo>
                <a:lnTo>
                  <a:pt x="266031" y="1663699"/>
                </a:lnTo>
                <a:lnTo>
                  <a:pt x="1724543" y="1663699"/>
                </a:lnTo>
                <a:lnTo>
                  <a:pt x="1716175" y="1676399"/>
                </a:lnTo>
                <a:lnTo>
                  <a:pt x="1707699" y="1689099"/>
                </a:lnTo>
                <a:close/>
              </a:path>
              <a:path w="1990725" h="1981200">
                <a:moveTo>
                  <a:pt x="1681630" y="1714499"/>
                </a:moveTo>
                <a:lnTo>
                  <a:pt x="308944" y="1714499"/>
                </a:lnTo>
                <a:lnTo>
                  <a:pt x="300150" y="1701799"/>
                </a:lnTo>
                <a:lnTo>
                  <a:pt x="291459" y="1689099"/>
                </a:lnTo>
                <a:lnTo>
                  <a:pt x="1699114" y="1689099"/>
                </a:lnTo>
                <a:lnTo>
                  <a:pt x="1690424" y="1701799"/>
                </a:lnTo>
                <a:lnTo>
                  <a:pt x="1681630" y="1714499"/>
                </a:lnTo>
                <a:close/>
              </a:path>
              <a:path w="1990725" h="1981200">
                <a:moveTo>
                  <a:pt x="1654630" y="1739899"/>
                </a:moveTo>
                <a:lnTo>
                  <a:pt x="335944" y="1739899"/>
                </a:lnTo>
                <a:lnTo>
                  <a:pt x="326842" y="1727199"/>
                </a:lnTo>
                <a:lnTo>
                  <a:pt x="317842" y="1714499"/>
                </a:lnTo>
                <a:lnTo>
                  <a:pt x="1672732" y="1714499"/>
                </a:lnTo>
                <a:lnTo>
                  <a:pt x="1663731" y="1727199"/>
                </a:lnTo>
                <a:lnTo>
                  <a:pt x="1654630" y="1739899"/>
                </a:lnTo>
                <a:close/>
              </a:path>
              <a:path w="1990725" h="1981200">
                <a:moveTo>
                  <a:pt x="1636133" y="1752599"/>
                </a:moveTo>
                <a:lnTo>
                  <a:pt x="354440" y="1752599"/>
                </a:lnTo>
                <a:lnTo>
                  <a:pt x="345143" y="1739899"/>
                </a:lnTo>
                <a:lnTo>
                  <a:pt x="1645431" y="1739899"/>
                </a:lnTo>
                <a:lnTo>
                  <a:pt x="1636133" y="1752599"/>
                </a:lnTo>
                <a:close/>
              </a:path>
              <a:path w="1990725" h="1981200">
                <a:moveTo>
                  <a:pt x="1607665" y="1777999"/>
                </a:moveTo>
                <a:lnTo>
                  <a:pt x="382908" y="1777999"/>
                </a:lnTo>
                <a:lnTo>
                  <a:pt x="373326" y="1765299"/>
                </a:lnTo>
                <a:lnTo>
                  <a:pt x="363836" y="1752599"/>
                </a:lnTo>
                <a:lnTo>
                  <a:pt x="1626738" y="1752599"/>
                </a:lnTo>
                <a:lnTo>
                  <a:pt x="1617248" y="1765299"/>
                </a:lnTo>
                <a:lnTo>
                  <a:pt x="1607665" y="1777999"/>
                </a:lnTo>
                <a:close/>
              </a:path>
              <a:path w="1990725" h="1981200">
                <a:moveTo>
                  <a:pt x="1588224" y="1790699"/>
                </a:moveTo>
                <a:lnTo>
                  <a:pt x="402350" y="1790699"/>
                </a:lnTo>
                <a:lnTo>
                  <a:pt x="392583" y="1777999"/>
                </a:lnTo>
                <a:lnTo>
                  <a:pt x="1597990" y="1777999"/>
                </a:lnTo>
                <a:lnTo>
                  <a:pt x="1588224" y="1790699"/>
                </a:lnTo>
                <a:close/>
              </a:path>
              <a:path w="1990725" h="1981200">
                <a:moveTo>
                  <a:pt x="1558396" y="1816099"/>
                </a:moveTo>
                <a:lnTo>
                  <a:pt x="432178" y="1816099"/>
                </a:lnTo>
                <a:lnTo>
                  <a:pt x="422149" y="1803399"/>
                </a:lnTo>
                <a:lnTo>
                  <a:pt x="412206" y="1790699"/>
                </a:lnTo>
                <a:lnTo>
                  <a:pt x="1578367" y="1790699"/>
                </a:lnTo>
                <a:lnTo>
                  <a:pt x="1568425" y="1803399"/>
                </a:lnTo>
                <a:lnTo>
                  <a:pt x="1558396" y="1816099"/>
                </a:lnTo>
                <a:close/>
              </a:path>
              <a:path w="1990725" h="1981200">
                <a:moveTo>
                  <a:pt x="1538082" y="1828799"/>
                </a:moveTo>
                <a:lnTo>
                  <a:pt x="452492" y="1828799"/>
                </a:lnTo>
                <a:lnTo>
                  <a:pt x="442293" y="1816099"/>
                </a:lnTo>
                <a:lnTo>
                  <a:pt x="1548281" y="1816099"/>
                </a:lnTo>
                <a:lnTo>
                  <a:pt x="1538082" y="1828799"/>
                </a:lnTo>
                <a:close/>
              </a:path>
              <a:path w="1990725" h="1981200">
                <a:moveTo>
                  <a:pt x="1517445" y="1841499"/>
                </a:moveTo>
                <a:lnTo>
                  <a:pt x="473129" y="1841499"/>
                </a:lnTo>
                <a:lnTo>
                  <a:pt x="462770" y="1828799"/>
                </a:lnTo>
                <a:lnTo>
                  <a:pt x="1527803" y="1828799"/>
                </a:lnTo>
                <a:lnTo>
                  <a:pt x="1517445" y="1841499"/>
                </a:lnTo>
                <a:close/>
              </a:path>
              <a:path w="1990725" h="1981200">
                <a:moveTo>
                  <a:pt x="1496489" y="1854199"/>
                </a:moveTo>
                <a:lnTo>
                  <a:pt x="494085" y="1854199"/>
                </a:lnTo>
                <a:lnTo>
                  <a:pt x="483568" y="1841499"/>
                </a:lnTo>
                <a:lnTo>
                  <a:pt x="1507005" y="1841499"/>
                </a:lnTo>
                <a:lnTo>
                  <a:pt x="1496489" y="1854199"/>
                </a:lnTo>
                <a:close/>
              </a:path>
              <a:path w="1990725" h="1981200">
                <a:moveTo>
                  <a:pt x="1475235" y="1866899"/>
                </a:moveTo>
                <a:lnTo>
                  <a:pt x="515338" y="1866899"/>
                </a:lnTo>
                <a:lnTo>
                  <a:pt x="504675" y="1854199"/>
                </a:lnTo>
                <a:lnTo>
                  <a:pt x="1485899" y="1854199"/>
                </a:lnTo>
                <a:lnTo>
                  <a:pt x="1475235" y="1866899"/>
                </a:lnTo>
                <a:close/>
              </a:path>
              <a:path w="1990725" h="1981200">
                <a:moveTo>
                  <a:pt x="1442813" y="1879599"/>
                </a:moveTo>
                <a:lnTo>
                  <a:pt x="547761" y="1879599"/>
                </a:lnTo>
                <a:lnTo>
                  <a:pt x="536885" y="1866899"/>
                </a:lnTo>
                <a:lnTo>
                  <a:pt x="1453689" y="1866899"/>
                </a:lnTo>
                <a:lnTo>
                  <a:pt x="1442813" y="1879599"/>
                </a:lnTo>
                <a:close/>
              </a:path>
              <a:path w="1990725" h="1981200">
                <a:moveTo>
                  <a:pt x="1420859" y="1892299"/>
                </a:moveTo>
                <a:lnTo>
                  <a:pt x="569715" y="1892299"/>
                </a:lnTo>
                <a:lnTo>
                  <a:pt x="558704" y="1879599"/>
                </a:lnTo>
                <a:lnTo>
                  <a:pt x="1431870" y="1879599"/>
                </a:lnTo>
                <a:lnTo>
                  <a:pt x="1420859" y="1892299"/>
                </a:lnTo>
                <a:close/>
              </a:path>
              <a:path w="1990725" h="1981200">
                <a:moveTo>
                  <a:pt x="1398649" y="1904999"/>
                </a:moveTo>
                <a:lnTo>
                  <a:pt x="591925" y="1904999"/>
                </a:lnTo>
                <a:lnTo>
                  <a:pt x="580789" y="1892299"/>
                </a:lnTo>
                <a:lnTo>
                  <a:pt x="1409784" y="1892299"/>
                </a:lnTo>
                <a:lnTo>
                  <a:pt x="1398649" y="1904999"/>
                </a:lnTo>
                <a:close/>
              </a:path>
              <a:path w="1990725" h="1981200">
                <a:moveTo>
                  <a:pt x="1364881" y="1917699"/>
                </a:moveTo>
                <a:lnTo>
                  <a:pt x="625692" y="1917699"/>
                </a:lnTo>
                <a:lnTo>
                  <a:pt x="614378" y="1904999"/>
                </a:lnTo>
                <a:lnTo>
                  <a:pt x="1376195" y="1904999"/>
                </a:lnTo>
                <a:lnTo>
                  <a:pt x="1364881" y="1917699"/>
                </a:lnTo>
                <a:close/>
              </a:path>
              <a:path w="1990725" h="1981200">
                <a:moveTo>
                  <a:pt x="1330614" y="1930399"/>
                </a:moveTo>
                <a:lnTo>
                  <a:pt x="659959" y="1930399"/>
                </a:lnTo>
                <a:lnTo>
                  <a:pt x="648483" y="1917699"/>
                </a:lnTo>
                <a:lnTo>
                  <a:pt x="1342090" y="1917699"/>
                </a:lnTo>
                <a:lnTo>
                  <a:pt x="1330614" y="1930399"/>
                </a:lnTo>
                <a:close/>
              </a:path>
              <a:path w="1990725" h="1981200">
                <a:moveTo>
                  <a:pt x="1295893" y="1943099"/>
                </a:moveTo>
                <a:lnTo>
                  <a:pt x="694681" y="1943099"/>
                </a:lnTo>
                <a:lnTo>
                  <a:pt x="683060" y="1930399"/>
                </a:lnTo>
                <a:lnTo>
                  <a:pt x="1307514" y="1930399"/>
                </a:lnTo>
                <a:lnTo>
                  <a:pt x="1295893" y="1943099"/>
                </a:lnTo>
                <a:close/>
              </a:path>
              <a:path w="1990725" h="1981200">
                <a:moveTo>
                  <a:pt x="1248971" y="1955799"/>
                </a:moveTo>
                <a:lnTo>
                  <a:pt x="741602" y="1955799"/>
                </a:lnTo>
                <a:lnTo>
                  <a:pt x="729811" y="1943099"/>
                </a:lnTo>
                <a:lnTo>
                  <a:pt x="1260763" y="1943099"/>
                </a:lnTo>
                <a:lnTo>
                  <a:pt x="1248971" y="1955799"/>
                </a:lnTo>
                <a:close/>
              </a:path>
              <a:path w="1990725" h="1981200">
                <a:moveTo>
                  <a:pt x="1201439" y="1968499"/>
                </a:moveTo>
                <a:lnTo>
                  <a:pt x="789135" y="1968499"/>
                </a:lnTo>
                <a:lnTo>
                  <a:pt x="777202" y="1955799"/>
                </a:lnTo>
                <a:lnTo>
                  <a:pt x="1213372" y="1955799"/>
                </a:lnTo>
                <a:lnTo>
                  <a:pt x="1201439" y="1968499"/>
                </a:lnTo>
                <a:close/>
              </a:path>
              <a:path w="1990725" h="1981200">
                <a:moveTo>
                  <a:pt x="1129243" y="1981199"/>
                </a:moveTo>
                <a:lnTo>
                  <a:pt x="861331" y="1981199"/>
                </a:lnTo>
                <a:lnTo>
                  <a:pt x="849237" y="1968499"/>
                </a:lnTo>
                <a:lnTo>
                  <a:pt x="1141337" y="1968499"/>
                </a:lnTo>
                <a:lnTo>
                  <a:pt x="1129243" y="1981199"/>
                </a:lnTo>
                <a:close/>
              </a:path>
            </a:pathLst>
          </a:custGeom>
          <a:solidFill>
            <a:srgbClr val="73AEDA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93479" y="7281629"/>
            <a:ext cx="1187492" cy="12170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1" name="object 11"/>
          <p:cNvSpPr/>
          <p:nvPr/>
        </p:nvSpPr>
        <p:spPr>
          <a:xfrm>
            <a:off x="7696200" y="3495622"/>
            <a:ext cx="1990725" cy="1981200"/>
          </a:xfrm>
          <a:custGeom>
            <a:avLst/>
            <a:gdLst/>
            <a:ahLst/>
            <a:cxnLst/>
            <a:rect l="l" t="t" r="r" b="b"/>
            <a:pathLst>
              <a:path w="1990725" h="1981200">
                <a:moveTo>
                  <a:pt x="1165456" y="12699"/>
                </a:moveTo>
                <a:lnTo>
                  <a:pt x="825118" y="12699"/>
                </a:lnTo>
                <a:lnTo>
                  <a:pt x="837164" y="0"/>
                </a:lnTo>
                <a:lnTo>
                  <a:pt x="1153409" y="0"/>
                </a:lnTo>
                <a:lnTo>
                  <a:pt x="1165456" y="12699"/>
                </a:lnTo>
                <a:close/>
              </a:path>
              <a:path w="1990725" h="1981200">
                <a:moveTo>
                  <a:pt x="1225273" y="25399"/>
                </a:moveTo>
                <a:lnTo>
                  <a:pt x="765301" y="25399"/>
                </a:lnTo>
                <a:lnTo>
                  <a:pt x="777202" y="12699"/>
                </a:lnTo>
                <a:lnTo>
                  <a:pt x="1213372" y="12699"/>
                </a:lnTo>
                <a:lnTo>
                  <a:pt x="1225273" y="25399"/>
                </a:lnTo>
                <a:close/>
              </a:path>
              <a:path w="1990725" h="1981200">
                <a:moveTo>
                  <a:pt x="1272514" y="38099"/>
                </a:moveTo>
                <a:lnTo>
                  <a:pt x="718060" y="38099"/>
                </a:lnTo>
                <a:lnTo>
                  <a:pt x="729811" y="25399"/>
                </a:lnTo>
                <a:lnTo>
                  <a:pt x="1260763" y="25399"/>
                </a:lnTo>
                <a:lnTo>
                  <a:pt x="1272514" y="38099"/>
                </a:lnTo>
                <a:close/>
              </a:path>
              <a:path w="1990725" h="1981200">
                <a:moveTo>
                  <a:pt x="1319087" y="50799"/>
                </a:moveTo>
                <a:lnTo>
                  <a:pt x="671486" y="50799"/>
                </a:lnTo>
                <a:lnTo>
                  <a:pt x="683060" y="38099"/>
                </a:lnTo>
                <a:lnTo>
                  <a:pt x="1307514" y="38099"/>
                </a:lnTo>
                <a:lnTo>
                  <a:pt x="1319087" y="50799"/>
                </a:lnTo>
                <a:close/>
              </a:path>
              <a:path w="1990725" h="1981200">
                <a:moveTo>
                  <a:pt x="1353513" y="63499"/>
                </a:moveTo>
                <a:lnTo>
                  <a:pt x="637061" y="63499"/>
                </a:lnTo>
                <a:lnTo>
                  <a:pt x="648483" y="50799"/>
                </a:lnTo>
                <a:lnTo>
                  <a:pt x="1342090" y="50799"/>
                </a:lnTo>
                <a:lnTo>
                  <a:pt x="1353513" y="63499"/>
                </a:lnTo>
                <a:close/>
              </a:path>
              <a:path w="1990725" h="1981200">
                <a:moveTo>
                  <a:pt x="1387453" y="76199"/>
                </a:moveTo>
                <a:lnTo>
                  <a:pt x="603121" y="76199"/>
                </a:lnTo>
                <a:lnTo>
                  <a:pt x="614378" y="63499"/>
                </a:lnTo>
                <a:lnTo>
                  <a:pt x="1376196" y="63499"/>
                </a:lnTo>
                <a:lnTo>
                  <a:pt x="1387453" y="76199"/>
                </a:lnTo>
                <a:close/>
              </a:path>
              <a:path w="1990725" h="1981200">
                <a:moveTo>
                  <a:pt x="1409785" y="88899"/>
                </a:moveTo>
                <a:lnTo>
                  <a:pt x="580789" y="88899"/>
                </a:lnTo>
                <a:lnTo>
                  <a:pt x="591925" y="76199"/>
                </a:lnTo>
                <a:lnTo>
                  <a:pt x="1398649" y="76199"/>
                </a:lnTo>
                <a:lnTo>
                  <a:pt x="1409785" y="88899"/>
                </a:lnTo>
                <a:close/>
              </a:path>
              <a:path w="1990725" h="1981200">
                <a:moveTo>
                  <a:pt x="1442813" y="101599"/>
                </a:moveTo>
                <a:lnTo>
                  <a:pt x="547761" y="101599"/>
                </a:lnTo>
                <a:lnTo>
                  <a:pt x="558704" y="88899"/>
                </a:lnTo>
                <a:lnTo>
                  <a:pt x="1431870" y="88899"/>
                </a:lnTo>
                <a:lnTo>
                  <a:pt x="1442813" y="101599"/>
                </a:lnTo>
                <a:close/>
              </a:path>
              <a:path w="1990725" h="1981200">
                <a:moveTo>
                  <a:pt x="1464498" y="114299"/>
                </a:moveTo>
                <a:lnTo>
                  <a:pt x="526076" y="114299"/>
                </a:lnTo>
                <a:lnTo>
                  <a:pt x="536885" y="101599"/>
                </a:lnTo>
                <a:lnTo>
                  <a:pt x="1453689" y="101599"/>
                </a:lnTo>
                <a:lnTo>
                  <a:pt x="1464498" y="114299"/>
                </a:lnTo>
                <a:close/>
              </a:path>
              <a:path w="1990725" h="1981200">
                <a:moveTo>
                  <a:pt x="1485899" y="126999"/>
                </a:moveTo>
                <a:lnTo>
                  <a:pt x="504675" y="126999"/>
                </a:lnTo>
                <a:lnTo>
                  <a:pt x="515339" y="114299"/>
                </a:lnTo>
                <a:lnTo>
                  <a:pt x="1475236" y="114299"/>
                </a:lnTo>
                <a:lnTo>
                  <a:pt x="1485899" y="126999"/>
                </a:lnTo>
                <a:close/>
              </a:path>
              <a:path w="1990725" h="1981200">
                <a:moveTo>
                  <a:pt x="1507006" y="139699"/>
                </a:moveTo>
                <a:lnTo>
                  <a:pt x="483568" y="139699"/>
                </a:lnTo>
                <a:lnTo>
                  <a:pt x="494085" y="126999"/>
                </a:lnTo>
                <a:lnTo>
                  <a:pt x="1496489" y="126999"/>
                </a:lnTo>
                <a:lnTo>
                  <a:pt x="1507006" y="139699"/>
                </a:lnTo>
                <a:close/>
              </a:path>
              <a:path w="1990725" h="1981200">
                <a:moveTo>
                  <a:pt x="1527804" y="152399"/>
                </a:moveTo>
                <a:lnTo>
                  <a:pt x="462770" y="152399"/>
                </a:lnTo>
                <a:lnTo>
                  <a:pt x="473129" y="139699"/>
                </a:lnTo>
                <a:lnTo>
                  <a:pt x="1517445" y="139699"/>
                </a:lnTo>
                <a:lnTo>
                  <a:pt x="1527804" y="152399"/>
                </a:lnTo>
                <a:close/>
              </a:path>
              <a:path w="1990725" h="1981200">
                <a:moveTo>
                  <a:pt x="1548281" y="165099"/>
                </a:moveTo>
                <a:lnTo>
                  <a:pt x="442293" y="165099"/>
                </a:lnTo>
                <a:lnTo>
                  <a:pt x="452492" y="152399"/>
                </a:lnTo>
                <a:lnTo>
                  <a:pt x="1538082" y="152399"/>
                </a:lnTo>
                <a:lnTo>
                  <a:pt x="1548281" y="165099"/>
                </a:lnTo>
                <a:close/>
              </a:path>
              <a:path w="1990725" h="1981200">
                <a:moveTo>
                  <a:pt x="1568425" y="177799"/>
                </a:moveTo>
                <a:lnTo>
                  <a:pt x="422149" y="177799"/>
                </a:lnTo>
                <a:lnTo>
                  <a:pt x="432178" y="165099"/>
                </a:lnTo>
                <a:lnTo>
                  <a:pt x="1558396" y="165099"/>
                </a:lnTo>
                <a:lnTo>
                  <a:pt x="1568425" y="177799"/>
                </a:lnTo>
                <a:close/>
              </a:path>
              <a:path w="1990725" h="1981200">
                <a:moveTo>
                  <a:pt x="1597990" y="203199"/>
                </a:moveTo>
                <a:lnTo>
                  <a:pt x="392583" y="203199"/>
                </a:lnTo>
                <a:lnTo>
                  <a:pt x="402350" y="190499"/>
                </a:lnTo>
                <a:lnTo>
                  <a:pt x="412206" y="177799"/>
                </a:lnTo>
                <a:lnTo>
                  <a:pt x="1578367" y="177799"/>
                </a:lnTo>
                <a:lnTo>
                  <a:pt x="1588224" y="190499"/>
                </a:lnTo>
                <a:lnTo>
                  <a:pt x="1597990" y="203199"/>
                </a:lnTo>
                <a:close/>
              </a:path>
              <a:path w="1990725" h="1981200">
                <a:moveTo>
                  <a:pt x="1617248" y="215899"/>
                </a:moveTo>
                <a:lnTo>
                  <a:pt x="373326" y="215899"/>
                </a:lnTo>
                <a:lnTo>
                  <a:pt x="382908" y="203199"/>
                </a:lnTo>
                <a:lnTo>
                  <a:pt x="1607665" y="203199"/>
                </a:lnTo>
                <a:lnTo>
                  <a:pt x="1617248" y="215899"/>
                </a:lnTo>
                <a:close/>
              </a:path>
              <a:path w="1990725" h="1981200">
                <a:moveTo>
                  <a:pt x="1645431" y="241299"/>
                </a:moveTo>
                <a:lnTo>
                  <a:pt x="345143" y="241299"/>
                </a:lnTo>
                <a:lnTo>
                  <a:pt x="354440" y="228599"/>
                </a:lnTo>
                <a:lnTo>
                  <a:pt x="363836" y="215899"/>
                </a:lnTo>
                <a:lnTo>
                  <a:pt x="1626738" y="215899"/>
                </a:lnTo>
                <a:lnTo>
                  <a:pt x="1636133" y="228599"/>
                </a:lnTo>
                <a:lnTo>
                  <a:pt x="1645431" y="241299"/>
                </a:lnTo>
                <a:close/>
              </a:path>
              <a:path w="1990725" h="1981200">
                <a:moveTo>
                  <a:pt x="1663731" y="253999"/>
                </a:moveTo>
                <a:lnTo>
                  <a:pt x="326842" y="253999"/>
                </a:lnTo>
                <a:lnTo>
                  <a:pt x="335944" y="241299"/>
                </a:lnTo>
                <a:lnTo>
                  <a:pt x="1654630" y="241299"/>
                </a:lnTo>
                <a:lnTo>
                  <a:pt x="1663731" y="253999"/>
                </a:lnTo>
                <a:close/>
              </a:path>
              <a:path w="1990725" h="1981200">
                <a:moveTo>
                  <a:pt x="1690424" y="279399"/>
                </a:moveTo>
                <a:lnTo>
                  <a:pt x="300150" y="279399"/>
                </a:lnTo>
                <a:lnTo>
                  <a:pt x="308944" y="266699"/>
                </a:lnTo>
                <a:lnTo>
                  <a:pt x="317842" y="253999"/>
                </a:lnTo>
                <a:lnTo>
                  <a:pt x="1672732" y="253999"/>
                </a:lnTo>
                <a:lnTo>
                  <a:pt x="1681630" y="266699"/>
                </a:lnTo>
                <a:lnTo>
                  <a:pt x="1690424" y="279399"/>
                </a:lnTo>
                <a:close/>
              </a:path>
              <a:path w="1990725" h="1981200">
                <a:moveTo>
                  <a:pt x="1724543" y="317499"/>
                </a:moveTo>
                <a:lnTo>
                  <a:pt x="266031" y="317499"/>
                </a:lnTo>
                <a:lnTo>
                  <a:pt x="274399" y="304799"/>
                </a:lnTo>
                <a:lnTo>
                  <a:pt x="282875" y="292099"/>
                </a:lnTo>
                <a:lnTo>
                  <a:pt x="291459" y="279399"/>
                </a:lnTo>
                <a:lnTo>
                  <a:pt x="1699114" y="279399"/>
                </a:lnTo>
                <a:lnTo>
                  <a:pt x="1707699" y="292099"/>
                </a:lnTo>
                <a:lnTo>
                  <a:pt x="1716175" y="304799"/>
                </a:lnTo>
                <a:lnTo>
                  <a:pt x="1724543" y="317499"/>
                </a:lnTo>
                <a:close/>
              </a:path>
              <a:path w="1990725" h="1981200">
                <a:moveTo>
                  <a:pt x="1748984" y="342899"/>
                </a:moveTo>
                <a:lnTo>
                  <a:pt x="241590" y="342899"/>
                </a:lnTo>
                <a:lnTo>
                  <a:pt x="249624" y="330199"/>
                </a:lnTo>
                <a:lnTo>
                  <a:pt x="257772" y="317499"/>
                </a:lnTo>
                <a:lnTo>
                  <a:pt x="1732802" y="317499"/>
                </a:lnTo>
                <a:lnTo>
                  <a:pt x="1740950" y="330199"/>
                </a:lnTo>
                <a:lnTo>
                  <a:pt x="1748984" y="342899"/>
                </a:lnTo>
                <a:close/>
              </a:path>
              <a:path w="1990725" h="1981200">
                <a:moveTo>
                  <a:pt x="1779977" y="380999"/>
                </a:moveTo>
                <a:lnTo>
                  <a:pt x="210597" y="380999"/>
                </a:lnTo>
                <a:lnTo>
                  <a:pt x="218170" y="368299"/>
                </a:lnTo>
                <a:lnTo>
                  <a:pt x="225861" y="355599"/>
                </a:lnTo>
                <a:lnTo>
                  <a:pt x="233669" y="342899"/>
                </a:lnTo>
                <a:lnTo>
                  <a:pt x="1756905" y="342899"/>
                </a:lnTo>
                <a:lnTo>
                  <a:pt x="1764712" y="355599"/>
                </a:lnTo>
                <a:lnTo>
                  <a:pt x="1772404" y="368299"/>
                </a:lnTo>
                <a:lnTo>
                  <a:pt x="1779977" y="380999"/>
                </a:lnTo>
                <a:close/>
              </a:path>
              <a:path w="1990725" h="1981200">
                <a:moveTo>
                  <a:pt x="1816051" y="431799"/>
                </a:moveTo>
                <a:lnTo>
                  <a:pt x="174522" y="431799"/>
                </a:lnTo>
                <a:lnTo>
                  <a:pt x="181494" y="419099"/>
                </a:lnTo>
                <a:lnTo>
                  <a:pt x="188588" y="406399"/>
                </a:lnTo>
                <a:lnTo>
                  <a:pt x="195804" y="393699"/>
                </a:lnTo>
                <a:lnTo>
                  <a:pt x="203141" y="380999"/>
                </a:lnTo>
                <a:lnTo>
                  <a:pt x="1787432" y="380999"/>
                </a:lnTo>
                <a:lnTo>
                  <a:pt x="1794769" y="393699"/>
                </a:lnTo>
                <a:lnTo>
                  <a:pt x="1801986" y="406399"/>
                </a:lnTo>
                <a:lnTo>
                  <a:pt x="1809080" y="419099"/>
                </a:lnTo>
                <a:lnTo>
                  <a:pt x="1816051" y="431799"/>
                </a:lnTo>
                <a:close/>
              </a:path>
              <a:path w="1990725" h="1981200">
                <a:moveTo>
                  <a:pt x="1849038" y="482599"/>
                </a:moveTo>
                <a:lnTo>
                  <a:pt x="141536" y="482599"/>
                </a:lnTo>
                <a:lnTo>
                  <a:pt x="147880" y="469899"/>
                </a:lnTo>
                <a:lnTo>
                  <a:pt x="154351" y="457199"/>
                </a:lnTo>
                <a:lnTo>
                  <a:pt x="160949" y="444499"/>
                </a:lnTo>
                <a:lnTo>
                  <a:pt x="167673" y="431799"/>
                </a:lnTo>
                <a:lnTo>
                  <a:pt x="1822900" y="431799"/>
                </a:lnTo>
                <a:lnTo>
                  <a:pt x="1829625" y="444499"/>
                </a:lnTo>
                <a:lnTo>
                  <a:pt x="1836222" y="457199"/>
                </a:lnTo>
                <a:lnTo>
                  <a:pt x="1842693" y="469899"/>
                </a:lnTo>
                <a:lnTo>
                  <a:pt x="1849038" y="482599"/>
                </a:lnTo>
                <a:close/>
              </a:path>
              <a:path w="1990725" h="1981200">
                <a:moveTo>
                  <a:pt x="1884369" y="546099"/>
                </a:moveTo>
                <a:lnTo>
                  <a:pt x="106205" y="546099"/>
                </a:lnTo>
                <a:lnTo>
                  <a:pt x="111763" y="533399"/>
                </a:lnTo>
                <a:lnTo>
                  <a:pt x="117456" y="520699"/>
                </a:lnTo>
                <a:lnTo>
                  <a:pt x="123280" y="507999"/>
                </a:lnTo>
                <a:lnTo>
                  <a:pt x="129235" y="495299"/>
                </a:lnTo>
                <a:lnTo>
                  <a:pt x="135320" y="482599"/>
                </a:lnTo>
                <a:lnTo>
                  <a:pt x="1855253" y="482599"/>
                </a:lnTo>
                <a:lnTo>
                  <a:pt x="1873118" y="520699"/>
                </a:lnTo>
                <a:lnTo>
                  <a:pt x="1884369" y="546099"/>
                </a:lnTo>
                <a:close/>
              </a:path>
              <a:path w="1990725" h="1981200">
                <a:moveTo>
                  <a:pt x="1928278" y="647699"/>
                </a:moveTo>
                <a:lnTo>
                  <a:pt x="62295" y="647699"/>
                </a:lnTo>
                <a:lnTo>
                  <a:pt x="66621" y="634999"/>
                </a:lnTo>
                <a:lnTo>
                  <a:pt x="80436" y="596899"/>
                </a:lnTo>
                <a:lnTo>
                  <a:pt x="95490" y="558799"/>
                </a:lnTo>
                <a:lnTo>
                  <a:pt x="100781" y="546099"/>
                </a:lnTo>
                <a:lnTo>
                  <a:pt x="1889793" y="546099"/>
                </a:lnTo>
                <a:lnTo>
                  <a:pt x="1905257" y="584199"/>
                </a:lnTo>
                <a:lnTo>
                  <a:pt x="1919487" y="622299"/>
                </a:lnTo>
                <a:lnTo>
                  <a:pt x="1928278" y="647699"/>
                </a:lnTo>
                <a:close/>
              </a:path>
              <a:path w="1990725" h="1981200">
                <a:moveTo>
                  <a:pt x="1973833" y="812799"/>
                </a:moveTo>
                <a:lnTo>
                  <a:pt x="16740" y="812799"/>
                </a:lnTo>
                <a:lnTo>
                  <a:pt x="19050" y="800099"/>
                </a:lnTo>
                <a:lnTo>
                  <a:pt x="26859" y="761999"/>
                </a:lnTo>
                <a:lnTo>
                  <a:pt x="35980" y="723899"/>
                </a:lnTo>
                <a:lnTo>
                  <a:pt x="46402" y="685799"/>
                </a:lnTo>
                <a:lnTo>
                  <a:pt x="58109" y="647699"/>
                </a:lnTo>
                <a:lnTo>
                  <a:pt x="1932464" y="647699"/>
                </a:lnTo>
                <a:lnTo>
                  <a:pt x="1944172" y="685799"/>
                </a:lnTo>
                <a:lnTo>
                  <a:pt x="1954593" y="723899"/>
                </a:lnTo>
                <a:lnTo>
                  <a:pt x="1963715" y="761999"/>
                </a:lnTo>
                <a:lnTo>
                  <a:pt x="1971524" y="800099"/>
                </a:lnTo>
                <a:lnTo>
                  <a:pt x="1973833" y="812799"/>
                </a:lnTo>
                <a:close/>
              </a:path>
              <a:path w="1990725" h="1981200">
                <a:moveTo>
                  <a:pt x="1984584" y="1104899"/>
                </a:moveTo>
                <a:lnTo>
                  <a:pt x="5989" y="1104899"/>
                </a:lnTo>
                <a:lnTo>
                  <a:pt x="4718" y="1092199"/>
                </a:lnTo>
                <a:lnTo>
                  <a:pt x="1798" y="1054099"/>
                </a:lnTo>
                <a:lnTo>
                  <a:pt x="224" y="1015999"/>
                </a:lnTo>
                <a:lnTo>
                  <a:pt x="0" y="1003299"/>
                </a:lnTo>
                <a:lnTo>
                  <a:pt x="0" y="977899"/>
                </a:lnTo>
                <a:lnTo>
                  <a:pt x="1124" y="939799"/>
                </a:lnTo>
                <a:lnTo>
                  <a:pt x="3595" y="901699"/>
                </a:lnTo>
                <a:lnTo>
                  <a:pt x="7410" y="863599"/>
                </a:lnTo>
                <a:lnTo>
                  <a:pt x="12564" y="825499"/>
                </a:lnTo>
                <a:lnTo>
                  <a:pt x="14579" y="812799"/>
                </a:lnTo>
                <a:lnTo>
                  <a:pt x="1975995" y="812799"/>
                </a:lnTo>
                <a:lnTo>
                  <a:pt x="1981594" y="850899"/>
                </a:lnTo>
                <a:lnTo>
                  <a:pt x="1985857" y="888999"/>
                </a:lnTo>
                <a:lnTo>
                  <a:pt x="1988776" y="927099"/>
                </a:lnTo>
                <a:lnTo>
                  <a:pt x="1990350" y="965199"/>
                </a:lnTo>
                <a:lnTo>
                  <a:pt x="1990574" y="977899"/>
                </a:lnTo>
                <a:lnTo>
                  <a:pt x="1990574" y="1003299"/>
                </a:lnTo>
                <a:lnTo>
                  <a:pt x="1989450" y="1041399"/>
                </a:lnTo>
                <a:lnTo>
                  <a:pt x="1986979" y="1079499"/>
                </a:lnTo>
                <a:lnTo>
                  <a:pt x="1984584" y="1104899"/>
                </a:lnTo>
                <a:close/>
              </a:path>
              <a:path w="1990725" h="1981200">
                <a:moveTo>
                  <a:pt x="1944171" y="1295399"/>
                </a:moveTo>
                <a:lnTo>
                  <a:pt x="46402" y="1295399"/>
                </a:lnTo>
                <a:lnTo>
                  <a:pt x="42785" y="1282699"/>
                </a:lnTo>
                <a:lnTo>
                  <a:pt x="32795" y="1244599"/>
                </a:lnTo>
                <a:lnTo>
                  <a:pt x="24110" y="1206499"/>
                </a:lnTo>
                <a:lnTo>
                  <a:pt x="16740" y="1168399"/>
                </a:lnTo>
                <a:lnTo>
                  <a:pt x="10698" y="1130299"/>
                </a:lnTo>
                <a:lnTo>
                  <a:pt x="7410" y="1104899"/>
                </a:lnTo>
                <a:lnTo>
                  <a:pt x="1983164" y="1104899"/>
                </a:lnTo>
                <a:lnTo>
                  <a:pt x="1978009" y="1142999"/>
                </a:lnTo>
                <a:lnTo>
                  <a:pt x="1971524" y="1181099"/>
                </a:lnTo>
                <a:lnTo>
                  <a:pt x="1963715" y="1219199"/>
                </a:lnTo>
                <a:lnTo>
                  <a:pt x="1954593" y="1257299"/>
                </a:lnTo>
                <a:lnTo>
                  <a:pt x="1944171" y="1295399"/>
                </a:lnTo>
                <a:close/>
              </a:path>
              <a:path w="1990725" h="1981200">
                <a:moveTo>
                  <a:pt x="1900239" y="1409699"/>
                </a:moveTo>
                <a:lnTo>
                  <a:pt x="90335" y="1409699"/>
                </a:lnTo>
                <a:lnTo>
                  <a:pt x="85317" y="1396999"/>
                </a:lnTo>
                <a:lnTo>
                  <a:pt x="71086" y="1358899"/>
                </a:lnTo>
                <a:lnTo>
                  <a:pt x="58109" y="1320799"/>
                </a:lnTo>
                <a:lnTo>
                  <a:pt x="50162" y="1295399"/>
                </a:lnTo>
                <a:lnTo>
                  <a:pt x="1940411" y="1295399"/>
                </a:lnTo>
                <a:lnTo>
                  <a:pt x="1928278" y="1333499"/>
                </a:lnTo>
                <a:lnTo>
                  <a:pt x="1914882" y="1371599"/>
                </a:lnTo>
                <a:lnTo>
                  <a:pt x="1900239" y="1409699"/>
                </a:lnTo>
                <a:close/>
              </a:path>
              <a:path w="1990725" h="1981200">
                <a:moveTo>
                  <a:pt x="1861339" y="1485899"/>
                </a:moveTo>
                <a:lnTo>
                  <a:pt x="129235" y="1485899"/>
                </a:lnTo>
                <a:lnTo>
                  <a:pt x="123280" y="1473199"/>
                </a:lnTo>
                <a:lnTo>
                  <a:pt x="106205" y="1435099"/>
                </a:lnTo>
                <a:lnTo>
                  <a:pt x="95490" y="1409699"/>
                </a:lnTo>
                <a:lnTo>
                  <a:pt x="1895084" y="1409699"/>
                </a:lnTo>
                <a:lnTo>
                  <a:pt x="1878810" y="1447799"/>
                </a:lnTo>
                <a:lnTo>
                  <a:pt x="1861339" y="1485899"/>
                </a:lnTo>
                <a:close/>
              </a:path>
              <a:path w="1990725" h="1981200">
                <a:moveTo>
                  <a:pt x="1829625" y="1536699"/>
                </a:moveTo>
                <a:lnTo>
                  <a:pt x="160949" y="1536699"/>
                </a:lnTo>
                <a:lnTo>
                  <a:pt x="154351" y="1523999"/>
                </a:lnTo>
                <a:lnTo>
                  <a:pt x="147880" y="1511299"/>
                </a:lnTo>
                <a:lnTo>
                  <a:pt x="141536" y="1498599"/>
                </a:lnTo>
                <a:lnTo>
                  <a:pt x="135320" y="1485899"/>
                </a:lnTo>
                <a:lnTo>
                  <a:pt x="1855253" y="1485899"/>
                </a:lnTo>
                <a:lnTo>
                  <a:pt x="1849038" y="1498599"/>
                </a:lnTo>
                <a:lnTo>
                  <a:pt x="1842693" y="1511299"/>
                </a:lnTo>
                <a:lnTo>
                  <a:pt x="1836222" y="1523999"/>
                </a:lnTo>
                <a:lnTo>
                  <a:pt x="1829625" y="1536699"/>
                </a:lnTo>
                <a:close/>
              </a:path>
              <a:path w="1990725" h="1981200">
                <a:moveTo>
                  <a:pt x="1794769" y="1587499"/>
                </a:moveTo>
                <a:lnTo>
                  <a:pt x="195804" y="1587499"/>
                </a:lnTo>
                <a:lnTo>
                  <a:pt x="188588" y="1574799"/>
                </a:lnTo>
                <a:lnTo>
                  <a:pt x="181494" y="1562099"/>
                </a:lnTo>
                <a:lnTo>
                  <a:pt x="174522" y="1549399"/>
                </a:lnTo>
                <a:lnTo>
                  <a:pt x="167673" y="1536699"/>
                </a:lnTo>
                <a:lnTo>
                  <a:pt x="1822900" y="1536699"/>
                </a:lnTo>
                <a:lnTo>
                  <a:pt x="1816051" y="1549399"/>
                </a:lnTo>
                <a:lnTo>
                  <a:pt x="1809080" y="1562099"/>
                </a:lnTo>
                <a:lnTo>
                  <a:pt x="1801986" y="1574799"/>
                </a:lnTo>
                <a:lnTo>
                  <a:pt x="1794769" y="1587499"/>
                </a:lnTo>
                <a:close/>
              </a:path>
              <a:path w="1990725" h="1981200">
                <a:moveTo>
                  <a:pt x="1764712" y="1625599"/>
                </a:moveTo>
                <a:lnTo>
                  <a:pt x="225861" y="1625599"/>
                </a:lnTo>
                <a:lnTo>
                  <a:pt x="218170" y="1612899"/>
                </a:lnTo>
                <a:lnTo>
                  <a:pt x="210597" y="1600199"/>
                </a:lnTo>
                <a:lnTo>
                  <a:pt x="203141" y="1587499"/>
                </a:lnTo>
                <a:lnTo>
                  <a:pt x="1787432" y="1587499"/>
                </a:lnTo>
                <a:lnTo>
                  <a:pt x="1779977" y="1600199"/>
                </a:lnTo>
                <a:lnTo>
                  <a:pt x="1772404" y="1612899"/>
                </a:lnTo>
                <a:lnTo>
                  <a:pt x="1764712" y="1625599"/>
                </a:lnTo>
                <a:close/>
              </a:path>
              <a:path w="1990725" h="1981200">
                <a:moveTo>
                  <a:pt x="1732802" y="1663699"/>
                </a:moveTo>
                <a:lnTo>
                  <a:pt x="257772" y="1663699"/>
                </a:lnTo>
                <a:lnTo>
                  <a:pt x="249624" y="1650999"/>
                </a:lnTo>
                <a:lnTo>
                  <a:pt x="241590" y="1638299"/>
                </a:lnTo>
                <a:lnTo>
                  <a:pt x="233669" y="1625599"/>
                </a:lnTo>
                <a:lnTo>
                  <a:pt x="1756905" y="1625599"/>
                </a:lnTo>
                <a:lnTo>
                  <a:pt x="1748984" y="1638299"/>
                </a:lnTo>
                <a:lnTo>
                  <a:pt x="1740950" y="1650999"/>
                </a:lnTo>
                <a:lnTo>
                  <a:pt x="1732802" y="1663699"/>
                </a:lnTo>
                <a:close/>
              </a:path>
              <a:path w="1990725" h="1981200">
                <a:moveTo>
                  <a:pt x="1707699" y="1689099"/>
                </a:moveTo>
                <a:lnTo>
                  <a:pt x="282875" y="1689099"/>
                </a:lnTo>
                <a:lnTo>
                  <a:pt x="274399" y="1676399"/>
                </a:lnTo>
                <a:lnTo>
                  <a:pt x="266031" y="1663699"/>
                </a:lnTo>
                <a:lnTo>
                  <a:pt x="1724543" y="1663699"/>
                </a:lnTo>
                <a:lnTo>
                  <a:pt x="1716175" y="1676399"/>
                </a:lnTo>
                <a:lnTo>
                  <a:pt x="1707699" y="1689099"/>
                </a:lnTo>
                <a:close/>
              </a:path>
              <a:path w="1990725" h="1981200">
                <a:moveTo>
                  <a:pt x="1681630" y="1714499"/>
                </a:moveTo>
                <a:lnTo>
                  <a:pt x="308944" y="1714499"/>
                </a:lnTo>
                <a:lnTo>
                  <a:pt x="300150" y="1701799"/>
                </a:lnTo>
                <a:lnTo>
                  <a:pt x="291459" y="1689099"/>
                </a:lnTo>
                <a:lnTo>
                  <a:pt x="1699114" y="1689099"/>
                </a:lnTo>
                <a:lnTo>
                  <a:pt x="1690424" y="1701799"/>
                </a:lnTo>
                <a:lnTo>
                  <a:pt x="1681630" y="1714499"/>
                </a:lnTo>
                <a:close/>
              </a:path>
              <a:path w="1990725" h="1981200">
                <a:moveTo>
                  <a:pt x="1654630" y="1739899"/>
                </a:moveTo>
                <a:lnTo>
                  <a:pt x="335944" y="1739899"/>
                </a:lnTo>
                <a:lnTo>
                  <a:pt x="326842" y="1727199"/>
                </a:lnTo>
                <a:lnTo>
                  <a:pt x="317842" y="1714499"/>
                </a:lnTo>
                <a:lnTo>
                  <a:pt x="1672732" y="1714499"/>
                </a:lnTo>
                <a:lnTo>
                  <a:pt x="1663731" y="1727199"/>
                </a:lnTo>
                <a:lnTo>
                  <a:pt x="1654630" y="1739899"/>
                </a:lnTo>
                <a:close/>
              </a:path>
              <a:path w="1990725" h="1981200">
                <a:moveTo>
                  <a:pt x="1636133" y="1752599"/>
                </a:moveTo>
                <a:lnTo>
                  <a:pt x="354440" y="1752599"/>
                </a:lnTo>
                <a:lnTo>
                  <a:pt x="345143" y="1739899"/>
                </a:lnTo>
                <a:lnTo>
                  <a:pt x="1645431" y="1739899"/>
                </a:lnTo>
                <a:lnTo>
                  <a:pt x="1636133" y="1752599"/>
                </a:lnTo>
                <a:close/>
              </a:path>
              <a:path w="1990725" h="1981200">
                <a:moveTo>
                  <a:pt x="1607665" y="1777999"/>
                </a:moveTo>
                <a:lnTo>
                  <a:pt x="382908" y="1777999"/>
                </a:lnTo>
                <a:lnTo>
                  <a:pt x="373326" y="1765299"/>
                </a:lnTo>
                <a:lnTo>
                  <a:pt x="363836" y="1752599"/>
                </a:lnTo>
                <a:lnTo>
                  <a:pt x="1626738" y="1752599"/>
                </a:lnTo>
                <a:lnTo>
                  <a:pt x="1617248" y="1765299"/>
                </a:lnTo>
                <a:lnTo>
                  <a:pt x="1607665" y="1777999"/>
                </a:lnTo>
                <a:close/>
              </a:path>
              <a:path w="1990725" h="1981200">
                <a:moveTo>
                  <a:pt x="1588224" y="1790699"/>
                </a:moveTo>
                <a:lnTo>
                  <a:pt x="402350" y="1790699"/>
                </a:lnTo>
                <a:lnTo>
                  <a:pt x="392583" y="1777999"/>
                </a:lnTo>
                <a:lnTo>
                  <a:pt x="1597990" y="1777999"/>
                </a:lnTo>
                <a:lnTo>
                  <a:pt x="1588224" y="1790699"/>
                </a:lnTo>
                <a:close/>
              </a:path>
              <a:path w="1990725" h="1981200">
                <a:moveTo>
                  <a:pt x="1558396" y="1816099"/>
                </a:moveTo>
                <a:lnTo>
                  <a:pt x="432178" y="1816099"/>
                </a:lnTo>
                <a:lnTo>
                  <a:pt x="422149" y="1803399"/>
                </a:lnTo>
                <a:lnTo>
                  <a:pt x="412206" y="1790699"/>
                </a:lnTo>
                <a:lnTo>
                  <a:pt x="1578367" y="1790699"/>
                </a:lnTo>
                <a:lnTo>
                  <a:pt x="1568425" y="1803399"/>
                </a:lnTo>
                <a:lnTo>
                  <a:pt x="1558396" y="1816099"/>
                </a:lnTo>
                <a:close/>
              </a:path>
              <a:path w="1990725" h="1981200">
                <a:moveTo>
                  <a:pt x="1538082" y="1828799"/>
                </a:moveTo>
                <a:lnTo>
                  <a:pt x="452492" y="1828799"/>
                </a:lnTo>
                <a:lnTo>
                  <a:pt x="442293" y="1816099"/>
                </a:lnTo>
                <a:lnTo>
                  <a:pt x="1548281" y="1816099"/>
                </a:lnTo>
                <a:lnTo>
                  <a:pt x="1538082" y="1828799"/>
                </a:lnTo>
                <a:close/>
              </a:path>
              <a:path w="1990725" h="1981200">
                <a:moveTo>
                  <a:pt x="1517445" y="1841499"/>
                </a:moveTo>
                <a:lnTo>
                  <a:pt x="473129" y="1841499"/>
                </a:lnTo>
                <a:lnTo>
                  <a:pt x="462770" y="1828799"/>
                </a:lnTo>
                <a:lnTo>
                  <a:pt x="1527803" y="1828799"/>
                </a:lnTo>
                <a:lnTo>
                  <a:pt x="1517445" y="1841499"/>
                </a:lnTo>
                <a:close/>
              </a:path>
              <a:path w="1990725" h="1981200">
                <a:moveTo>
                  <a:pt x="1496489" y="1854199"/>
                </a:moveTo>
                <a:lnTo>
                  <a:pt x="494085" y="1854199"/>
                </a:lnTo>
                <a:lnTo>
                  <a:pt x="483568" y="1841499"/>
                </a:lnTo>
                <a:lnTo>
                  <a:pt x="1507005" y="1841499"/>
                </a:lnTo>
                <a:lnTo>
                  <a:pt x="1496489" y="1854199"/>
                </a:lnTo>
                <a:close/>
              </a:path>
              <a:path w="1990725" h="1981200">
                <a:moveTo>
                  <a:pt x="1475235" y="1866899"/>
                </a:moveTo>
                <a:lnTo>
                  <a:pt x="515338" y="1866899"/>
                </a:lnTo>
                <a:lnTo>
                  <a:pt x="504675" y="1854199"/>
                </a:lnTo>
                <a:lnTo>
                  <a:pt x="1485899" y="1854199"/>
                </a:lnTo>
                <a:lnTo>
                  <a:pt x="1475235" y="1866899"/>
                </a:lnTo>
                <a:close/>
              </a:path>
              <a:path w="1990725" h="1981200">
                <a:moveTo>
                  <a:pt x="1442813" y="1879599"/>
                </a:moveTo>
                <a:lnTo>
                  <a:pt x="547761" y="1879599"/>
                </a:lnTo>
                <a:lnTo>
                  <a:pt x="536885" y="1866899"/>
                </a:lnTo>
                <a:lnTo>
                  <a:pt x="1453689" y="1866899"/>
                </a:lnTo>
                <a:lnTo>
                  <a:pt x="1442813" y="1879599"/>
                </a:lnTo>
                <a:close/>
              </a:path>
              <a:path w="1990725" h="1981200">
                <a:moveTo>
                  <a:pt x="1420859" y="1892299"/>
                </a:moveTo>
                <a:lnTo>
                  <a:pt x="569715" y="1892299"/>
                </a:lnTo>
                <a:lnTo>
                  <a:pt x="558704" y="1879599"/>
                </a:lnTo>
                <a:lnTo>
                  <a:pt x="1431870" y="1879599"/>
                </a:lnTo>
                <a:lnTo>
                  <a:pt x="1420859" y="1892299"/>
                </a:lnTo>
                <a:close/>
              </a:path>
              <a:path w="1990725" h="1981200">
                <a:moveTo>
                  <a:pt x="1398649" y="1904999"/>
                </a:moveTo>
                <a:lnTo>
                  <a:pt x="591925" y="1904999"/>
                </a:lnTo>
                <a:lnTo>
                  <a:pt x="580789" y="1892299"/>
                </a:lnTo>
                <a:lnTo>
                  <a:pt x="1409784" y="1892299"/>
                </a:lnTo>
                <a:lnTo>
                  <a:pt x="1398649" y="1904999"/>
                </a:lnTo>
                <a:close/>
              </a:path>
              <a:path w="1990725" h="1981200">
                <a:moveTo>
                  <a:pt x="1364881" y="1917699"/>
                </a:moveTo>
                <a:lnTo>
                  <a:pt x="625692" y="1917699"/>
                </a:lnTo>
                <a:lnTo>
                  <a:pt x="614378" y="1904999"/>
                </a:lnTo>
                <a:lnTo>
                  <a:pt x="1376195" y="1904999"/>
                </a:lnTo>
                <a:lnTo>
                  <a:pt x="1364881" y="1917699"/>
                </a:lnTo>
                <a:close/>
              </a:path>
              <a:path w="1990725" h="1981200">
                <a:moveTo>
                  <a:pt x="1330614" y="1930399"/>
                </a:moveTo>
                <a:lnTo>
                  <a:pt x="659959" y="1930399"/>
                </a:lnTo>
                <a:lnTo>
                  <a:pt x="648483" y="1917699"/>
                </a:lnTo>
                <a:lnTo>
                  <a:pt x="1342090" y="1917699"/>
                </a:lnTo>
                <a:lnTo>
                  <a:pt x="1330614" y="1930399"/>
                </a:lnTo>
                <a:close/>
              </a:path>
              <a:path w="1990725" h="1981200">
                <a:moveTo>
                  <a:pt x="1295893" y="1943099"/>
                </a:moveTo>
                <a:lnTo>
                  <a:pt x="694681" y="1943099"/>
                </a:lnTo>
                <a:lnTo>
                  <a:pt x="683060" y="1930399"/>
                </a:lnTo>
                <a:lnTo>
                  <a:pt x="1307514" y="1930399"/>
                </a:lnTo>
                <a:lnTo>
                  <a:pt x="1295893" y="1943099"/>
                </a:lnTo>
                <a:close/>
              </a:path>
              <a:path w="1990725" h="1981200">
                <a:moveTo>
                  <a:pt x="1248971" y="1955799"/>
                </a:moveTo>
                <a:lnTo>
                  <a:pt x="741602" y="1955799"/>
                </a:lnTo>
                <a:lnTo>
                  <a:pt x="729811" y="1943099"/>
                </a:lnTo>
                <a:lnTo>
                  <a:pt x="1260763" y="1943099"/>
                </a:lnTo>
                <a:lnTo>
                  <a:pt x="1248971" y="1955799"/>
                </a:lnTo>
                <a:close/>
              </a:path>
              <a:path w="1990725" h="1981200">
                <a:moveTo>
                  <a:pt x="1201439" y="1968499"/>
                </a:moveTo>
                <a:lnTo>
                  <a:pt x="789135" y="1968499"/>
                </a:lnTo>
                <a:lnTo>
                  <a:pt x="777202" y="1955799"/>
                </a:lnTo>
                <a:lnTo>
                  <a:pt x="1213372" y="1955799"/>
                </a:lnTo>
                <a:lnTo>
                  <a:pt x="1201439" y="1968499"/>
                </a:lnTo>
                <a:close/>
              </a:path>
              <a:path w="1990725" h="1981200">
                <a:moveTo>
                  <a:pt x="1129243" y="1981199"/>
                </a:moveTo>
                <a:lnTo>
                  <a:pt x="861331" y="1981199"/>
                </a:lnTo>
                <a:lnTo>
                  <a:pt x="849237" y="1968499"/>
                </a:lnTo>
                <a:lnTo>
                  <a:pt x="1141337" y="1968499"/>
                </a:lnTo>
                <a:lnTo>
                  <a:pt x="1129243" y="1981199"/>
                </a:lnTo>
                <a:close/>
              </a:path>
            </a:pathLst>
          </a:custGeom>
          <a:solidFill>
            <a:srgbClr val="73AEDA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9388" y="3642691"/>
            <a:ext cx="1324347" cy="175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40" name="Straight Arrow Connector 39"/>
          <p:cNvCxnSpPr/>
          <p:nvPr/>
        </p:nvCxnSpPr>
        <p:spPr>
          <a:xfrm flipV="1">
            <a:off x="10058400" y="4151245"/>
            <a:ext cx="4293582" cy="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10058400" y="5398912"/>
            <a:ext cx="4419600" cy="217536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 flipH="1" flipV="1">
            <a:off x="3505200" y="4065303"/>
            <a:ext cx="3491289" cy="4421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14143844" y="9014028"/>
            <a:ext cx="36375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/>
              <a:t>3</a:t>
            </a:r>
            <a:r>
              <a:rPr lang="en-IN" sz="2400" dirty="0" smtClean="0"/>
              <a:t>. Register Users</a:t>
            </a:r>
            <a:endParaRPr lang="en-IN" dirty="0"/>
          </a:p>
        </p:txBody>
      </p:sp>
      <p:sp>
        <p:nvSpPr>
          <p:cNvPr id="50" name="TextBox 49"/>
          <p:cNvSpPr txBox="1"/>
          <p:nvPr/>
        </p:nvSpPr>
        <p:spPr>
          <a:xfrm>
            <a:off x="295815" y="5625977"/>
            <a:ext cx="363753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 smtClean="0"/>
              <a:t>4. View and Block All Registered Users</a:t>
            </a:r>
          </a:p>
          <a:p>
            <a:pPr algn="ctr"/>
            <a:r>
              <a:rPr lang="en-IN" sz="2400" dirty="0" smtClean="0"/>
              <a:t>i.e. Patients, Physicians, Salesperson, and Suppliers</a:t>
            </a:r>
            <a:endParaRPr lang="en-IN" dirty="0"/>
          </a:p>
        </p:txBody>
      </p:sp>
      <p:sp>
        <p:nvSpPr>
          <p:cNvPr id="51" name="TextBox 50"/>
          <p:cNvSpPr txBox="1"/>
          <p:nvPr/>
        </p:nvSpPr>
        <p:spPr>
          <a:xfrm>
            <a:off x="13809173" y="5464439"/>
            <a:ext cx="36375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/>
              <a:t>5</a:t>
            </a:r>
            <a:r>
              <a:rPr lang="en-IN" sz="2400" dirty="0" smtClean="0"/>
              <a:t>. View and Delete Drugs</a:t>
            </a:r>
          </a:p>
        </p:txBody>
      </p:sp>
      <p:sp>
        <p:nvSpPr>
          <p:cNvPr id="55" name="object 11"/>
          <p:cNvSpPr/>
          <p:nvPr/>
        </p:nvSpPr>
        <p:spPr>
          <a:xfrm>
            <a:off x="7746885" y="7200498"/>
            <a:ext cx="1990725" cy="1981200"/>
          </a:xfrm>
          <a:custGeom>
            <a:avLst/>
            <a:gdLst/>
            <a:ahLst/>
            <a:cxnLst/>
            <a:rect l="l" t="t" r="r" b="b"/>
            <a:pathLst>
              <a:path w="1990725" h="1981200">
                <a:moveTo>
                  <a:pt x="1165456" y="12699"/>
                </a:moveTo>
                <a:lnTo>
                  <a:pt x="825118" y="12699"/>
                </a:lnTo>
                <a:lnTo>
                  <a:pt x="837164" y="0"/>
                </a:lnTo>
                <a:lnTo>
                  <a:pt x="1153409" y="0"/>
                </a:lnTo>
                <a:lnTo>
                  <a:pt x="1165456" y="12699"/>
                </a:lnTo>
                <a:close/>
              </a:path>
              <a:path w="1990725" h="1981200">
                <a:moveTo>
                  <a:pt x="1225273" y="25399"/>
                </a:moveTo>
                <a:lnTo>
                  <a:pt x="765301" y="25399"/>
                </a:lnTo>
                <a:lnTo>
                  <a:pt x="777202" y="12699"/>
                </a:lnTo>
                <a:lnTo>
                  <a:pt x="1213372" y="12699"/>
                </a:lnTo>
                <a:lnTo>
                  <a:pt x="1225273" y="25399"/>
                </a:lnTo>
                <a:close/>
              </a:path>
              <a:path w="1990725" h="1981200">
                <a:moveTo>
                  <a:pt x="1272514" y="38099"/>
                </a:moveTo>
                <a:lnTo>
                  <a:pt x="718060" y="38099"/>
                </a:lnTo>
                <a:lnTo>
                  <a:pt x="729811" y="25399"/>
                </a:lnTo>
                <a:lnTo>
                  <a:pt x="1260763" y="25399"/>
                </a:lnTo>
                <a:lnTo>
                  <a:pt x="1272514" y="38099"/>
                </a:lnTo>
                <a:close/>
              </a:path>
              <a:path w="1990725" h="1981200">
                <a:moveTo>
                  <a:pt x="1319087" y="50799"/>
                </a:moveTo>
                <a:lnTo>
                  <a:pt x="671486" y="50799"/>
                </a:lnTo>
                <a:lnTo>
                  <a:pt x="683060" y="38099"/>
                </a:lnTo>
                <a:lnTo>
                  <a:pt x="1307514" y="38099"/>
                </a:lnTo>
                <a:lnTo>
                  <a:pt x="1319087" y="50799"/>
                </a:lnTo>
                <a:close/>
              </a:path>
              <a:path w="1990725" h="1981200">
                <a:moveTo>
                  <a:pt x="1353513" y="63499"/>
                </a:moveTo>
                <a:lnTo>
                  <a:pt x="637061" y="63499"/>
                </a:lnTo>
                <a:lnTo>
                  <a:pt x="648483" y="50799"/>
                </a:lnTo>
                <a:lnTo>
                  <a:pt x="1342090" y="50799"/>
                </a:lnTo>
                <a:lnTo>
                  <a:pt x="1353513" y="63499"/>
                </a:lnTo>
                <a:close/>
              </a:path>
              <a:path w="1990725" h="1981200">
                <a:moveTo>
                  <a:pt x="1387453" y="76199"/>
                </a:moveTo>
                <a:lnTo>
                  <a:pt x="603121" y="76199"/>
                </a:lnTo>
                <a:lnTo>
                  <a:pt x="614378" y="63499"/>
                </a:lnTo>
                <a:lnTo>
                  <a:pt x="1376196" y="63499"/>
                </a:lnTo>
                <a:lnTo>
                  <a:pt x="1387453" y="76199"/>
                </a:lnTo>
                <a:close/>
              </a:path>
              <a:path w="1990725" h="1981200">
                <a:moveTo>
                  <a:pt x="1409785" y="88899"/>
                </a:moveTo>
                <a:lnTo>
                  <a:pt x="580789" y="88899"/>
                </a:lnTo>
                <a:lnTo>
                  <a:pt x="591925" y="76199"/>
                </a:lnTo>
                <a:lnTo>
                  <a:pt x="1398649" y="76199"/>
                </a:lnTo>
                <a:lnTo>
                  <a:pt x="1409785" y="88899"/>
                </a:lnTo>
                <a:close/>
              </a:path>
              <a:path w="1990725" h="1981200">
                <a:moveTo>
                  <a:pt x="1442813" y="101599"/>
                </a:moveTo>
                <a:lnTo>
                  <a:pt x="547761" y="101599"/>
                </a:lnTo>
                <a:lnTo>
                  <a:pt x="558704" y="88899"/>
                </a:lnTo>
                <a:lnTo>
                  <a:pt x="1431870" y="88899"/>
                </a:lnTo>
                <a:lnTo>
                  <a:pt x="1442813" y="101599"/>
                </a:lnTo>
                <a:close/>
              </a:path>
              <a:path w="1990725" h="1981200">
                <a:moveTo>
                  <a:pt x="1464498" y="114299"/>
                </a:moveTo>
                <a:lnTo>
                  <a:pt x="526076" y="114299"/>
                </a:lnTo>
                <a:lnTo>
                  <a:pt x="536885" y="101599"/>
                </a:lnTo>
                <a:lnTo>
                  <a:pt x="1453689" y="101599"/>
                </a:lnTo>
                <a:lnTo>
                  <a:pt x="1464498" y="114299"/>
                </a:lnTo>
                <a:close/>
              </a:path>
              <a:path w="1990725" h="1981200">
                <a:moveTo>
                  <a:pt x="1485899" y="126999"/>
                </a:moveTo>
                <a:lnTo>
                  <a:pt x="504675" y="126999"/>
                </a:lnTo>
                <a:lnTo>
                  <a:pt x="515339" y="114299"/>
                </a:lnTo>
                <a:lnTo>
                  <a:pt x="1475236" y="114299"/>
                </a:lnTo>
                <a:lnTo>
                  <a:pt x="1485899" y="126999"/>
                </a:lnTo>
                <a:close/>
              </a:path>
              <a:path w="1990725" h="1981200">
                <a:moveTo>
                  <a:pt x="1507006" y="139699"/>
                </a:moveTo>
                <a:lnTo>
                  <a:pt x="483568" y="139699"/>
                </a:lnTo>
                <a:lnTo>
                  <a:pt x="494085" y="126999"/>
                </a:lnTo>
                <a:lnTo>
                  <a:pt x="1496489" y="126999"/>
                </a:lnTo>
                <a:lnTo>
                  <a:pt x="1507006" y="139699"/>
                </a:lnTo>
                <a:close/>
              </a:path>
              <a:path w="1990725" h="1981200">
                <a:moveTo>
                  <a:pt x="1527804" y="152399"/>
                </a:moveTo>
                <a:lnTo>
                  <a:pt x="462770" y="152399"/>
                </a:lnTo>
                <a:lnTo>
                  <a:pt x="473129" y="139699"/>
                </a:lnTo>
                <a:lnTo>
                  <a:pt x="1517445" y="139699"/>
                </a:lnTo>
                <a:lnTo>
                  <a:pt x="1527804" y="152399"/>
                </a:lnTo>
                <a:close/>
              </a:path>
              <a:path w="1990725" h="1981200">
                <a:moveTo>
                  <a:pt x="1548281" y="165099"/>
                </a:moveTo>
                <a:lnTo>
                  <a:pt x="442293" y="165099"/>
                </a:lnTo>
                <a:lnTo>
                  <a:pt x="452492" y="152399"/>
                </a:lnTo>
                <a:lnTo>
                  <a:pt x="1538082" y="152399"/>
                </a:lnTo>
                <a:lnTo>
                  <a:pt x="1548281" y="165099"/>
                </a:lnTo>
                <a:close/>
              </a:path>
              <a:path w="1990725" h="1981200">
                <a:moveTo>
                  <a:pt x="1568425" y="177799"/>
                </a:moveTo>
                <a:lnTo>
                  <a:pt x="422149" y="177799"/>
                </a:lnTo>
                <a:lnTo>
                  <a:pt x="432178" y="165099"/>
                </a:lnTo>
                <a:lnTo>
                  <a:pt x="1558396" y="165099"/>
                </a:lnTo>
                <a:lnTo>
                  <a:pt x="1568425" y="177799"/>
                </a:lnTo>
                <a:close/>
              </a:path>
              <a:path w="1990725" h="1981200">
                <a:moveTo>
                  <a:pt x="1597990" y="203199"/>
                </a:moveTo>
                <a:lnTo>
                  <a:pt x="392583" y="203199"/>
                </a:lnTo>
                <a:lnTo>
                  <a:pt x="402350" y="190499"/>
                </a:lnTo>
                <a:lnTo>
                  <a:pt x="412206" y="177799"/>
                </a:lnTo>
                <a:lnTo>
                  <a:pt x="1578367" y="177799"/>
                </a:lnTo>
                <a:lnTo>
                  <a:pt x="1588224" y="190499"/>
                </a:lnTo>
                <a:lnTo>
                  <a:pt x="1597990" y="203199"/>
                </a:lnTo>
                <a:close/>
              </a:path>
              <a:path w="1990725" h="1981200">
                <a:moveTo>
                  <a:pt x="1617248" y="215899"/>
                </a:moveTo>
                <a:lnTo>
                  <a:pt x="373326" y="215899"/>
                </a:lnTo>
                <a:lnTo>
                  <a:pt x="382908" y="203199"/>
                </a:lnTo>
                <a:lnTo>
                  <a:pt x="1607665" y="203199"/>
                </a:lnTo>
                <a:lnTo>
                  <a:pt x="1617248" y="215899"/>
                </a:lnTo>
                <a:close/>
              </a:path>
              <a:path w="1990725" h="1981200">
                <a:moveTo>
                  <a:pt x="1645431" y="241299"/>
                </a:moveTo>
                <a:lnTo>
                  <a:pt x="345143" y="241299"/>
                </a:lnTo>
                <a:lnTo>
                  <a:pt x="354440" y="228599"/>
                </a:lnTo>
                <a:lnTo>
                  <a:pt x="363836" y="215899"/>
                </a:lnTo>
                <a:lnTo>
                  <a:pt x="1626738" y="215899"/>
                </a:lnTo>
                <a:lnTo>
                  <a:pt x="1636133" y="228599"/>
                </a:lnTo>
                <a:lnTo>
                  <a:pt x="1645431" y="241299"/>
                </a:lnTo>
                <a:close/>
              </a:path>
              <a:path w="1990725" h="1981200">
                <a:moveTo>
                  <a:pt x="1663731" y="253999"/>
                </a:moveTo>
                <a:lnTo>
                  <a:pt x="326842" y="253999"/>
                </a:lnTo>
                <a:lnTo>
                  <a:pt x="335944" y="241299"/>
                </a:lnTo>
                <a:lnTo>
                  <a:pt x="1654630" y="241299"/>
                </a:lnTo>
                <a:lnTo>
                  <a:pt x="1663731" y="253999"/>
                </a:lnTo>
                <a:close/>
              </a:path>
              <a:path w="1990725" h="1981200">
                <a:moveTo>
                  <a:pt x="1690424" y="279399"/>
                </a:moveTo>
                <a:lnTo>
                  <a:pt x="300150" y="279399"/>
                </a:lnTo>
                <a:lnTo>
                  <a:pt x="308944" y="266699"/>
                </a:lnTo>
                <a:lnTo>
                  <a:pt x="317842" y="253999"/>
                </a:lnTo>
                <a:lnTo>
                  <a:pt x="1672732" y="253999"/>
                </a:lnTo>
                <a:lnTo>
                  <a:pt x="1681630" y="266699"/>
                </a:lnTo>
                <a:lnTo>
                  <a:pt x="1690424" y="279399"/>
                </a:lnTo>
                <a:close/>
              </a:path>
              <a:path w="1990725" h="1981200">
                <a:moveTo>
                  <a:pt x="1724543" y="317499"/>
                </a:moveTo>
                <a:lnTo>
                  <a:pt x="266031" y="317499"/>
                </a:lnTo>
                <a:lnTo>
                  <a:pt x="274399" y="304799"/>
                </a:lnTo>
                <a:lnTo>
                  <a:pt x="282875" y="292099"/>
                </a:lnTo>
                <a:lnTo>
                  <a:pt x="291459" y="279399"/>
                </a:lnTo>
                <a:lnTo>
                  <a:pt x="1699114" y="279399"/>
                </a:lnTo>
                <a:lnTo>
                  <a:pt x="1707699" y="292099"/>
                </a:lnTo>
                <a:lnTo>
                  <a:pt x="1716175" y="304799"/>
                </a:lnTo>
                <a:lnTo>
                  <a:pt x="1724543" y="317499"/>
                </a:lnTo>
                <a:close/>
              </a:path>
              <a:path w="1990725" h="1981200">
                <a:moveTo>
                  <a:pt x="1748984" y="342899"/>
                </a:moveTo>
                <a:lnTo>
                  <a:pt x="241590" y="342899"/>
                </a:lnTo>
                <a:lnTo>
                  <a:pt x="249624" y="330199"/>
                </a:lnTo>
                <a:lnTo>
                  <a:pt x="257772" y="317499"/>
                </a:lnTo>
                <a:lnTo>
                  <a:pt x="1732802" y="317499"/>
                </a:lnTo>
                <a:lnTo>
                  <a:pt x="1740950" y="330199"/>
                </a:lnTo>
                <a:lnTo>
                  <a:pt x="1748984" y="342899"/>
                </a:lnTo>
                <a:close/>
              </a:path>
              <a:path w="1990725" h="1981200">
                <a:moveTo>
                  <a:pt x="1779977" y="380999"/>
                </a:moveTo>
                <a:lnTo>
                  <a:pt x="210597" y="380999"/>
                </a:lnTo>
                <a:lnTo>
                  <a:pt x="218170" y="368299"/>
                </a:lnTo>
                <a:lnTo>
                  <a:pt x="225861" y="355599"/>
                </a:lnTo>
                <a:lnTo>
                  <a:pt x="233669" y="342899"/>
                </a:lnTo>
                <a:lnTo>
                  <a:pt x="1756905" y="342899"/>
                </a:lnTo>
                <a:lnTo>
                  <a:pt x="1764712" y="355599"/>
                </a:lnTo>
                <a:lnTo>
                  <a:pt x="1772404" y="368299"/>
                </a:lnTo>
                <a:lnTo>
                  <a:pt x="1779977" y="380999"/>
                </a:lnTo>
                <a:close/>
              </a:path>
              <a:path w="1990725" h="1981200">
                <a:moveTo>
                  <a:pt x="1816051" y="431799"/>
                </a:moveTo>
                <a:lnTo>
                  <a:pt x="174522" y="431799"/>
                </a:lnTo>
                <a:lnTo>
                  <a:pt x="181494" y="419099"/>
                </a:lnTo>
                <a:lnTo>
                  <a:pt x="188588" y="406399"/>
                </a:lnTo>
                <a:lnTo>
                  <a:pt x="195804" y="393699"/>
                </a:lnTo>
                <a:lnTo>
                  <a:pt x="203141" y="380999"/>
                </a:lnTo>
                <a:lnTo>
                  <a:pt x="1787432" y="380999"/>
                </a:lnTo>
                <a:lnTo>
                  <a:pt x="1794769" y="393699"/>
                </a:lnTo>
                <a:lnTo>
                  <a:pt x="1801986" y="406399"/>
                </a:lnTo>
                <a:lnTo>
                  <a:pt x="1809080" y="419099"/>
                </a:lnTo>
                <a:lnTo>
                  <a:pt x="1816051" y="431799"/>
                </a:lnTo>
                <a:close/>
              </a:path>
              <a:path w="1990725" h="1981200">
                <a:moveTo>
                  <a:pt x="1849038" y="482599"/>
                </a:moveTo>
                <a:lnTo>
                  <a:pt x="141536" y="482599"/>
                </a:lnTo>
                <a:lnTo>
                  <a:pt x="147880" y="469899"/>
                </a:lnTo>
                <a:lnTo>
                  <a:pt x="154351" y="457199"/>
                </a:lnTo>
                <a:lnTo>
                  <a:pt x="160949" y="444499"/>
                </a:lnTo>
                <a:lnTo>
                  <a:pt x="167673" y="431799"/>
                </a:lnTo>
                <a:lnTo>
                  <a:pt x="1822900" y="431799"/>
                </a:lnTo>
                <a:lnTo>
                  <a:pt x="1829625" y="444499"/>
                </a:lnTo>
                <a:lnTo>
                  <a:pt x="1836222" y="457199"/>
                </a:lnTo>
                <a:lnTo>
                  <a:pt x="1842693" y="469899"/>
                </a:lnTo>
                <a:lnTo>
                  <a:pt x="1849038" y="482599"/>
                </a:lnTo>
                <a:close/>
              </a:path>
              <a:path w="1990725" h="1981200">
                <a:moveTo>
                  <a:pt x="1884369" y="546099"/>
                </a:moveTo>
                <a:lnTo>
                  <a:pt x="106205" y="546099"/>
                </a:lnTo>
                <a:lnTo>
                  <a:pt x="111763" y="533399"/>
                </a:lnTo>
                <a:lnTo>
                  <a:pt x="117456" y="520699"/>
                </a:lnTo>
                <a:lnTo>
                  <a:pt x="123280" y="507999"/>
                </a:lnTo>
                <a:lnTo>
                  <a:pt x="129235" y="495299"/>
                </a:lnTo>
                <a:lnTo>
                  <a:pt x="135320" y="482599"/>
                </a:lnTo>
                <a:lnTo>
                  <a:pt x="1855253" y="482599"/>
                </a:lnTo>
                <a:lnTo>
                  <a:pt x="1873118" y="520699"/>
                </a:lnTo>
                <a:lnTo>
                  <a:pt x="1884369" y="546099"/>
                </a:lnTo>
                <a:close/>
              </a:path>
              <a:path w="1990725" h="1981200">
                <a:moveTo>
                  <a:pt x="1928278" y="647699"/>
                </a:moveTo>
                <a:lnTo>
                  <a:pt x="62295" y="647699"/>
                </a:lnTo>
                <a:lnTo>
                  <a:pt x="66621" y="634999"/>
                </a:lnTo>
                <a:lnTo>
                  <a:pt x="80436" y="596899"/>
                </a:lnTo>
                <a:lnTo>
                  <a:pt x="95490" y="558799"/>
                </a:lnTo>
                <a:lnTo>
                  <a:pt x="100781" y="546099"/>
                </a:lnTo>
                <a:lnTo>
                  <a:pt x="1889793" y="546099"/>
                </a:lnTo>
                <a:lnTo>
                  <a:pt x="1905257" y="584199"/>
                </a:lnTo>
                <a:lnTo>
                  <a:pt x="1919487" y="622299"/>
                </a:lnTo>
                <a:lnTo>
                  <a:pt x="1928278" y="647699"/>
                </a:lnTo>
                <a:close/>
              </a:path>
              <a:path w="1990725" h="1981200">
                <a:moveTo>
                  <a:pt x="1973833" y="812799"/>
                </a:moveTo>
                <a:lnTo>
                  <a:pt x="16740" y="812799"/>
                </a:lnTo>
                <a:lnTo>
                  <a:pt x="19050" y="800099"/>
                </a:lnTo>
                <a:lnTo>
                  <a:pt x="26859" y="761999"/>
                </a:lnTo>
                <a:lnTo>
                  <a:pt x="35980" y="723899"/>
                </a:lnTo>
                <a:lnTo>
                  <a:pt x="46402" y="685799"/>
                </a:lnTo>
                <a:lnTo>
                  <a:pt x="58109" y="647699"/>
                </a:lnTo>
                <a:lnTo>
                  <a:pt x="1932464" y="647699"/>
                </a:lnTo>
                <a:lnTo>
                  <a:pt x="1944172" y="685799"/>
                </a:lnTo>
                <a:lnTo>
                  <a:pt x="1954593" y="723899"/>
                </a:lnTo>
                <a:lnTo>
                  <a:pt x="1963715" y="761999"/>
                </a:lnTo>
                <a:lnTo>
                  <a:pt x="1971524" y="800099"/>
                </a:lnTo>
                <a:lnTo>
                  <a:pt x="1973833" y="812799"/>
                </a:lnTo>
                <a:close/>
              </a:path>
              <a:path w="1990725" h="1981200">
                <a:moveTo>
                  <a:pt x="1984584" y="1104899"/>
                </a:moveTo>
                <a:lnTo>
                  <a:pt x="5989" y="1104899"/>
                </a:lnTo>
                <a:lnTo>
                  <a:pt x="4718" y="1092199"/>
                </a:lnTo>
                <a:lnTo>
                  <a:pt x="1798" y="1054099"/>
                </a:lnTo>
                <a:lnTo>
                  <a:pt x="224" y="1015999"/>
                </a:lnTo>
                <a:lnTo>
                  <a:pt x="0" y="1003299"/>
                </a:lnTo>
                <a:lnTo>
                  <a:pt x="0" y="977899"/>
                </a:lnTo>
                <a:lnTo>
                  <a:pt x="1124" y="939799"/>
                </a:lnTo>
                <a:lnTo>
                  <a:pt x="3595" y="901699"/>
                </a:lnTo>
                <a:lnTo>
                  <a:pt x="7410" y="863599"/>
                </a:lnTo>
                <a:lnTo>
                  <a:pt x="12564" y="825499"/>
                </a:lnTo>
                <a:lnTo>
                  <a:pt x="14579" y="812799"/>
                </a:lnTo>
                <a:lnTo>
                  <a:pt x="1975995" y="812799"/>
                </a:lnTo>
                <a:lnTo>
                  <a:pt x="1981594" y="850899"/>
                </a:lnTo>
                <a:lnTo>
                  <a:pt x="1985857" y="888999"/>
                </a:lnTo>
                <a:lnTo>
                  <a:pt x="1988776" y="927099"/>
                </a:lnTo>
                <a:lnTo>
                  <a:pt x="1990350" y="965199"/>
                </a:lnTo>
                <a:lnTo>
                  <a:pt x="1990574" y="977899"/>
                </a:lnTo>
                <a:lnTo>
                  <a:pt x="1990574" y="1003299"/>
                </a:lnTo>
                <a:lnTo>
                  <a:pt x="1989450" y="1041399"/>
                </a:lnTo>
                <a:lnTo>
                  <a:pt x="1986979" y="1079499"/>
                </a:lnTo>
                <a:lnTo>
                  <a:pt x="1984584" y="1104899"/>
                </a:lnTo>
                <a:close/>
              </a:path>
              <a:path w="1990725" h="1981200">
                <a:moveTo>
                  <a:pt x="1944171" y="1295399"/>
                </a:moveTo>
                <a:lnTo>
                  <a:pt x="46402" y="1295399"/>
                </a:lnTo>
                <a:lnTo>
                  <a:pt x="42785" y="1282699"/>
                </a:lnTo>
                <a:lnTo>
                  <a:pt x="32795" y="1244599"/>
                </a:lnTo>
                <a:lnTo>
                  <a:pt x="24110" y="1206499"/>
                </a:lnTo>
                <a:lnTo>
                  <a:pt x="16740" y="1168399"/>
                </a:lnTo>
                <a:lnTo>
                  <a:pt x="10698" y="1130299"/>
                </a:lnTo>
                <a:lnTo>
                  <a:pt x="7410" y="1104899"/>
                </a:lnTo>
                <a:lnTo>
                  <a:pt x="1983164" y="1104899"/>
                </a:lnTo>
                <a:lnTo>
                  <a:pt x="1978009" y="1142999"/>
                </a:lnTo>
                <a:lnTo>
                  <a:pt x="1971524" y="1181099"/>
                </a:lnTo>
                <a:lnTo>
                  <a:pt x="1963715" y="1219199"/>
                </a:lnTo>
                <a:lnTo>
                  <a:pt x="1954593" y="1257299"/>
                </a:lnTo>
                <a:lnTo>
                  <a:pt x="1944171" y="1295399"/>
                </a:lnTo>
                <a:close/>
              </a:path>
              <a:path w="1990725" h="1981200">
                <a:moveTo>
                  <a:pt x="1900239" y="1409699"/>
                </a:moveTo>
                <a:lnTo>
                  <a:pt x="90335" y="1409699"/>
                </a:lnTo>
                <a:lnTo>
                  <a:pt x="85317" y="1396999"/>
                </a:lnTo>
                <a:lnTo>
                  <a:pt x="71086" y="1358899"/>
                </a:lnTo>
                <a:lnTo>
                  <a:pt x="58109" y="1320799"/>
                </a:lnTo>
                <a:lnTo>
                  <a:pt x="50162" y="1295399"/>
                </a:lnTo>
                <a:lnTo>
                  <a:pt x="1940411" y="1295399"/>
                </a:lnTo>
                <a:lnTo>
                  <a:pt x="1928278" y="1333499"/>
                </a:lnTo>
                <a:lnTo>
                  <a:pt x="1914882" y="1371599"/>
                </a:lnTo>
                <a:lnTo>
                  <a:pt x="1900239" y="1409699"/>
                </a:lnTo>
                <a:close/>
              </a:path>
              <a:path w="1990725" h="1981200">
                <a:moveTo>
                  <a:pt x="1861339" y="1485899"/>
                </a:moveTo>
                <a:lnTo>
                  <a:pt x="129235" y="1485899"/>
                </a:lnTo>
                <a:lnTo>
                  <a:pt x="123280" y="1473199"/>
                </a:lnTo>
                <a:lnTo>
                  <a:pt x="106205" y="1435099"/>
                </a:lnTo>
                <a:lnTo>
                  <a:pt x="95490" y="1409699"/>
                </a:lnTo>
                <a:lnTo>
                  <a:pt x="1895084" y="1409699"/>
                </a:lnTo>
                <a:lnTo>
                  <a:pt x="1878810" y="1447799"/>
                </a:lnTo>
                <a:lnTo>
                  <a:pt x="1861339" y="1485899"/>
                </a:lnTo>
                <a:close/>
              </a:path>
              <a:path w="1990725" h="1981200">
                <a:moveTo>
                  <a:pt x="1829625" y="1536699"/>
                </a:moveTo>
                <a:lnTo>
                  <a:pt x="160949" y="1536699"/>
                </a:lnTo>
                <a:lnTo>
                  <a:pt x="154351" y="1523999"/>
                </a:lnTo>
                <a:lnTo>
                  <a:pt x="147880" y="1511299"/>
                </a:lnTo>
                <a:lnTo>
                  <a:pt x="141536" y="1498599"/>
                </a:lnTo>
                <a:lnTo>
                  <a:pt x="135320" y="1485899"/>
                </a:lnTo>
                <a:lnTo>
                  <a:pt x="1855253" y="1485899"/>
                </a:lnTo>
                <a:lnTo>
                  <a:pt x="1849038" y="1498599"/>
                </a:lnTo>
                <a:lnTo>
                  <a:pt x="1842693" y="1511299"/>
                </a:lnTo>
                <a:lnTo>
                  <a:pt x="1836222" y="1523999"/>
                </a:lnTo>
                <a:lnTo>
                  <a:pt x="1829625" y="1536699"/>
                </a:lnTo>
                <a:close/>
              </a:path>
              <a:path w="1990725" h="1981200">
                <a:moveTo>
                  <a:pt x="1794769" y="1587499"/>
                </a:moveTo>
                <a:lnTo>
                  <a:pt x="195804" y="1587499"/>
                </a:lnTo>
                <a:lnTo>
                  <a:pt x="188588" y="1574799"/>
                </a:lnTo>
                <a:lnTo>
                  <a:pt x="181494" y="1562099"/>
                </a:lnTo>
                <a:lnTo>
                  <a:pt x="174522" y="1549399"/>
                </a:lnTo>
                <a:lnTo>
                  <a:pt x="167673" y="1536699"/>
                </a:lnTo>
                <a:lnTo>
                  <a:pt x="1822900" y="1536699"/>
                </a:lnTo>
                <a:lnTo>
                  <a:pt x="1816051" y="1549399"/>
                </a:lnTo>
                <a:lnTo>
                  <a:pt x="1809080" y="1562099"/>
                </a:lnTo>
                <a:lnTo>
                  <a:pt x="1801986" y="1574799"/>
                </a:lnTo>
                <a:lnTo>
                  <a:pt x="1794769" y="1587499"/>
                </a:lnTo>
                <a:close/>
              </a:path>
              <a:path w="1990725" h="1981200">
                <a:moveTo>
                  <a:pt x="1764712" y="1625599"/>
                </a:moveTo>
                <a:lnTo>
                  <a:pt x="225861" y="1625599"/>
                </a:lnTo>
                <a:lnTo>
                  <a:pt x="218170" y="1612899"/>
                </a:lnTo>
                <a:lnTo>
                  <a:pt x="210597" y="1600199"/>
                </a:lnTo>
                <a:lnTo>
                  <a:pt x="203141" y="1587499"/>
                </a:lnTo>
                <a:lnTo>
                  <a:pt x="1787432" y="1587499"/>
                </a:lnTo>
                <a:lnTo>
                  <a:pt x="1779977" y="1600199"/>
                </a:lnTo>
                <a:lnTo>
                  <a:pt x="1772404" y="1612899"/>
                </a:lnTo>
                <a:lnTo>
                  <a:pt x="1764712" y="1625599"/>
                </a:lnTo>
                <a:close/>
              </a:path>
              <a:path w="1990725" h="1981200">
                <a:moveTo>
                  <a:pt x="1732802" y="1663699"/>
                </a:moveTo>
                <a:lnTo>
                  <a:pt x="257772" y="1663699"/>
                </a:lnTo>
                <a:lnTo>
                  <a:pt x="249624" y="1650999"/>
                </a:lnTo>
                <a:lnTo>
                  <a:pt x="241590" y="1638299"/>
                </a:lnTo>
                <a:lnTo>
                  <a:pt x="233669" y="1625599"/>
                </a:lnTo>
                <a:lnTo>
                  <a:pt x="1756905" y="1625599"/>
                </a:lnTo>
                <a:lnTo>
                  <a:pt x="1748984" y="1638299"/>
                </a:lnTo>
                <a:lnTo>
                  <a:pt x="1740950" y="1650999"/>
                </a:lnTo>
                <a:lnTo>
                  <a:pt x="1732802" y="1663699"/>
                </a:lnTo>
                <a:close/>
              </a:path>
              <a:path w="1990725" h="1981200">
                <a:moveTo>
                  <a:pt x="1707699" y="1689099"/>
                </a:moveTo>
                <a:lnTo>
                  <a:pt x="282875" y="1689099"/>
                </a:lnTo>
                <a:lnTo>
                  <a:pt x="274399" y="1676399"/>
                </a:lnTo>
                <a:lnTo>
                  <a:pt x="266031" y="1663699"/>
                </a:lnTo>
                <a:lnTo>
                  <a:pt x="1724543" y="1663699"/>
                </a:lnTo>
                <a:lnTo>
                  <a:pt x="1716175" y="1676399"/>
                </a:lnTo>
                <a:lnTo>
                  <a:pt x="1707699" y="1689099"/>
                </a:lnTo>
                <a:close/>
              </a:path>
              <a:path w="1990725" h="1981200">
                <a:moveTo>
                  <a:pt x="1681630" y="1714499"/>
                </a:moveTo>
                <a:lnTo>
                  <a:pt x="308944" y="1714499"/>
                </a:lnTo>
                <a:lnTo>
                  <a:pt x="300150" y="1701799"/>
                </a:lnTo>
                <a:lnTo>
                  <a:pt x="291459" y="1689099"/>
                </a:lnTo>
                <a:lnTo>
                  <a:pt x="1699114" y="1689099"/>
                </a:lnTo>
                <a:lnTo>
                  <a:pt x="1690424" y="1701799"/>
                </a:lnTo>
                <a:lnTo>
                  <a:pt x="1681630" y="1714499"/>
                </a:lnTo>
                <a:close/>
              </a:path>
              <a:path w="1990725" h="1981200">
                <a:moveTo>
                  <a:pt x="1654630" y="1739899"/>
                </a:moveTo>
                <a:lnTo>
                  <a:pt x="335944" y="1739899"/>
                </a:lnTo>
                <a:lnTo>
                  <a:pt x="326842" y="1727199"/>
                </a:lnTo>
                <a:lnTo>
                  <a:pt x="317842" y="1714499"/>
                </a:lnTo>
                <a:lnTo>
                  <a:pt x="1672732" y="1714499"/>
                </a:lnTo>
                <a:lnTo>
                  <a:pt x="1663731" y="1727199"/>
                </a:lnTo>
                <a:lnTo>
                  <a:pt x="1654630" y="1739899"/>
                </a:lnTo>
                <a:close/>
              </a:path>
              <a:path w="1990725" h="1981200">
                <a:moveTo>
                  <a:pt x="1636133" y="1752599"/>
                </a:moveTo>
                <a:lnTo>
                  <a:pt x="354440" y="1752599"/>
                </a:lnTo>
                <a:lnTo>
                  <a:pt x="345143" y="1739899"/>
                </a:lnTo>
                <a:lnTo>
                  <a:pt x="1645431" y="1739899"/>
                </a:lnTo>
                <a:lnTo>
                  <a:pt x="1636133" y="1752599"/>
                </a:lnTo>
                <a:close/>
              </a:path>
              <a:path w="1990725" h="1981200">
                <a:moveTo>
                  <a:pt x="1607665" y="1777999"/>
                </a:moveTo>
                <a:lnTo>
                  <a:pt x="382908" y="1777999"/>
                </a:lnTo>
                <a:lnTo>
                  <a:pt x="373326" y="1765299"/>
                </a:lnTo>
                <a:lnTo>
                  <a:pt x="363836" y="1752599"/>
                </a:lnTo>
                <a:lnTo>
                  <a:pt x="1626738" y="1752599"/>
                </a:lnTo>
                <a:lnTo>
                  <a:pt x="1617248" y="1765299"/>
                </a:lnTo>
                <a:lnTo>
                  <a:pt x="1607665" y="1777999"/>
                </a:lnTo>
                <a:close/>
              </a:path>
              <a:path w="1990725" h="1981200">
                <a:moveTo>
                  <a:pt x="1588224" y="1790699"/>
                </a:moveTo>
                <a:lnTo>
                  <a:pt x="402350" y="1790699"/>
                </a:lnTo>
                <a:lnTo>
                  <a:pt x="392583" y="1777999"/>
                </a:lnTo>
                <a:lnTo>
                  <a:pt x="1597990" y="1777999"/>
                </a:lnTo>
                <a:lnTo>
                  <a:pt x="1588224" y="1790699"/>
                </a:lnTo>
                <a:close/>
              </a:path>
              <a:path w="1990725" h="1981200">
                <a:moveTo>
                  <a:pt x="1558396" y="1816099"/>
                </a:moveTo>
                <a:lnTo>
                  <a:pt x="432178" y="1816099"/>
                </a:lnTo>
                <a:lnTo>
                  <a:pt x="422149" y="1803399"/>
                </a:lnTo>
                <a:lnTo>
                  <a:pt x="412206" y="1790699"/>
                </a:lnTo>
                <a:lnTo>
                  <a:pt x="1578367" y="1790699"/>
                </a:lnTo>
                <a:lnTo>
                  <a:pt x="1568425" y="1803399"/>
                </a:lnTo>
                <a:lnTo>
                  <a:pt x="1558396" y="1816099"/>
                </a:lnTo>
                <a:close/>
              </a:path>
              <a:path w="1990725" h="1981200">
                <a:moveTo>
                  <a:pt x="1538082" y="1828799"/>
                </a:moveTo>
                <a:lnTo>
                  <a:pt x="452492" y="1828799"/>
                </a:lnTo>
                <a:lnTo>
                  <a:pt x="442293" y="1816099"/>
                </a:lnTo>
                <a:lnTo>
                  <a:pt x="1548281" y="1816099"/>
                </a:lnTo>
                <a:lnTo>
                  <a:pt x="1538082" y="1828799"/>
                </a:lnTo>
                <a:close/>
              </a:path>
              <a:path w="1990725" h="1981200">
                <a:moveTo>
                  <a:pt x="1517445" y="1841499"/>
                </a:moveTo>
                <a:lnTo>
                  <a:pt x="473129" y="1841499"/>
                </a:lnTo>
                <a:lnTo>
                  <a:pt x="462770" y="1828799"/>
                </a:lnTo>
                <a:lnTo>
                  <a:pt x="1527803" y="1828799"/>
                </a:lnTo>
                <a:lnTo>
                  <a:pt x="1517445" y="1841499"/>
                </a:lnTo>
                <a:close/>
              </a:path>
              <a:path w="1990725" h="1981200">
                <a:moveTo>
                  <a:pt x="1496489" y="1854199"/>
                </a:moveTo>
                <a:lnTo>
                  <a:pt x="494085" y="1854199"/>
                </a:lnTo>
                <a:lnTo>
                  <a:pt x="483568" y="1841499"/>
                </a:lnTo>
                <a:lnTo>
                  <a:pt x="1507005" y="1841499"/>
                </a:lnTo>
                <a:lnTo>
                  <a:pt x="1496489" y="1854199"/>
                </a:lnTo>
                <a:close/>
              </a:path>
              <a:path w="1990725" h="1981200">
                <a:moveTo>
                  <a:pt x="1475235" y="1866899"/>
                </a:moveTo>
                <a:lnTo>
                  <a:pt x="515338" y="1866899"/>
                </a:lnTo>
                <a:lnTo>
                  <a:pt x="504675" y="1854199"/>
                </a:lnTo>
                <a:lnTo>
                  <a:pt x="1485899" y="1854199"/>
                </a:lnTo>
                <a:lnTo>
                  <a:pt x="1475235" y="1866899"/>
                </a:lnTo>
                <a:close/>
              </a:path>
              <a:path w="1990725" h="1981200">
                <a:moveTo>
                  <a:pt x="1442813" y="1879599"/>
                </a:moveTo>
                <a:lnTo>
                  <a:pt x="547761" y="1879599"/>
                </a:lnTo>
                <a:lnTo>
                  <a:pt x="536885" y="1866899"/>
                </a:lnTo>
                <a:lnTo>
                  <a:pt x="1453689" y="1866899"/>
                </a:lnTo>
                <a:lnTo>
                  <a:pt x="1442813" y="1879599"/>
                </a:lnTo>
                <a:close/>
              </a:path>
              <a:path w="1990725" h="1981200">
                <a:moveTo>
                  <a:pt x="1420859" y="1892299"/>
                </a:moveTo>
                <a:lnTo>
                  <a:pt x="569715" y="1892299"/>
                </a:lnTo>
                <a:lnTo>
                  <a:pt x="558704" y="1879599"/>
                </a:lnTo>
                <a:lnTo>
                  <a:pt x="1431870" y="1879599"/>
                </a:lnTo>
                <a:lnTo>
                  <a:pt x="1420859" y="1892299"/>
                </a:lnTo>
                <a:close/>
              </a:path>
              <a:path w="1990725" h="1981200">
                <a:moveTo>
                  <a:pt x="1398649" y="1904999"/>
                </a:moveTo>
                <a:lnTo>
                  <a:pt x="591925" y="1904999"/>
                </a:lnTo>
                <a:lnTo>
                  <a:pt x="580789" y="1892299"/>
                </a:lnTo>
                <a:lnTo>
                  <a:pt x="1409784" y="1892299"/>
                </a:lnTo>
                <a:lnTo>
                  <a:pt x="1398649" y="1904999"/>
                </a:lnTo>
                <a:close/>
              </a:path>
              <a:path w="1990725" h="1981200">
                <a:moveTo>
                  <a:pt x="1364881" y="1917699"/>
                </a:moveTo>
                <a:lnTo>
                  <a:pt x="625692" y="1917699"/>
                </a:lnTo>
                <a:lnTo>
                  <a:pt x="614378" y="1904999"/>
                </a:lnTo>
                <a:lnTo>
                  <a:pt x="1376195" y="1904999"/>
                </a:lnTo>
                <a:lnTo>
                  <a:pt x="1364881" y="1917699"/>
                </a:lnTo>
                <a:close/>
              </a:path>
              <a:path w="1990725" h="1981200">
                <a:moveTo>
                  <a:pt x="1330614" y="1930399"/>
                </a:moveTo>
                <a:lnTo>
                  <a:pt x="659959" y="1930399"/>
                </a:lnTo>
                <a:lnTo>
                  <a:pt x="648483" y="1917699"/>
                </a:lnTo>
                <a:lnTo>
                  <a:pt x="1342090" y="1917699"/>
                </a:lnTo>
                <a:lnTo>
                  <a:pt x="1330614" y="1930399"/>
                </a:lnTo>
                <a:close/>
              </a:path>
              <a:path w="1990725" h="1981200">
                <a:moveTo>
                  <a:pt x="1295893" y="1943099"/>
                </a:moveTo>
                <a:lnTo>
                  <a:pt x="694681" y="1943099"/>
                </a:lnTo>
                <a:lnTo>
                  <a:pt x="683060" y="1930399"/>
                </a:lnTo>
                <a:lnTo>
                  <a:pt x="1307514" y="1930399"/>
                </a:lnTo>
                <a:lnTo>
                  <a:pt x="1295893" y="1943099"/>
                </a:lnTo>
                <a:close/>
              </a:path>
              <a:path w="1990725" h="1981200">
                <a:moveTo>
                  <a:pt x="1248971" y="1955799"/>
                </a:moveTo>
                <a:lnTo>
                  <a:pt x="741602" y="1955799"/>
                </a:lnTo>
                <a:lnTo>
                  <a:pt x="729811" y="1943099"/>
                </a:lnTo>
                <a:lnTo>
                  <a:pt x="1260763" y="1943099"/>
                </a:lnTo>
                <a:lnTo>
                  <a:pt x="1248971" y="1955799"/>
                </a:lnTo>
                <a:close/>
              </a:path>
              <a:path w="1990725" h="1981200">
                <a:moveTo>
                  <a:pt x="1201439" y="1968499"/>
                </a:moveTo>
                <a:lnTo>
                  <a:pt x="789135" y="1968499"/>
                </a:lnTo>
                <a:lnTo>
                  <a:pt x="777202" y="1955799"/>
                </a:lnTo>
                <a:lnTo>
                  <a:pt x="1213372" y="1955799"/>
                </a:lnTo>
                <a:lnTo>
                  <a:pt x="1201439" y="1968499"/>
                </a:lnTo>
                <a:close/>
              </a:path>
              <a:path w="1990725" h="1981200">
                <a:moveTo>
                  <a:pt x="1129243" y="1981199"/>
                </a:moveTo>
                <a:lnTo>
                  <a:pt x="861331" y="1981199"/>
                </a:lnTo>
                <a:lnTo>
                  <a:pt x="849237" y="1968499"/>
                </a:lnTo>
                <a:lnTo>
                  <a:pt x="1141337" y="1968499"/>
                </a:lnTo>
                <a:lnTo>
                  <a:pt x="1129243" y="1981199"/>
                </a:lnTo>
                <a:close/>
              </a:path>
            </a:pathLst>
          </a:custGeom>
          <a:solidFill>
            <a:srgbClr val="73AEDA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6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4156" y="7636266"/>
            <a:ext cx="1095375" cy="1109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7" name="Straight Arrow Connector 56"/>
          <p:cNvCxnSpPr/>
          <p:nvPr/>
        </p:nvCxnSpPr>
        <p:spPr>
          <a:xfrm>
            <a:off x="8694085" y="5695271"/>
            <a:ext cx="15238" cy="130001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7199380" y="9262434"/>
            <a:ext cx="35963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AutoNum type="arabicPeriod"/>
            </a:pPr>
            <a:r>
              <a:rPr lang="en-IN" sz="2400" dirty="0" smtClean="0"/>
              <a:t>Edit Personal Details</a:t>
            </a:r>
          </a:p>
          <a:p>
            <a:pPr marL="457200" indent="-457200" algn="ctr">
              <a:buAutoNum type="arabicPeriod"/>
            </a:pPr>
            <a:r>
              <a:rPr lang="en-IN" sz="2400" dirty="0" smtClean="0"/>
              <a:t>Change Password</a:t>
            </a:r>
          </a:p>
        </p:txBody>
      </p:sp>
    </p:spTree>
    <p:extLst>
      <p:ext uri="{BB962C8B-B14F-4D97-AF65-F5344CB8AC3E}">
        <p14:creationId xmlns:p14="http://schemas.microsoft.com/office/powerpoint/2010/main" val="1406842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7999" y="0"/>
                </a:lnTo>
                <a:lnTo>
                  <a:pt x="18287999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73AE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419601" y="342900"/>
            <a:ext cx="9448799" cy="923330"/>
          </a:xfrm>
        </p:spPr>
        <p:txBody>
          <a:bodyPr/>
          <a:lstStyle/>
          <a:p>
            <a:pPr algn="ctr"/>
            <a:r>
              <a:rPr lang="en-IN" sz="6000" dirty="0" smtClean="0">
                <a:solidFill>
                  <a:schemeClr val="bg1"/>
                </a:solidFill>
                <a:latin typeface="Bahnschrift SemiCondensed" panose="020B0502040204020203" pitchFamily="34" charset="0"/>
              </a:rPr>
              <a:t>Snapshot of clini-C-are</a:t>
            </a:r>
            <a:endParaRPr lang="en-IN" sz="6000" dirty="0">
              <a:solidFill>
                <a:schemeClr val="bg1"/>
              </a:solidFill>
              <a:latin typeface="Bahnschrift SemiCondensed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591299" y="9402685"/>
            <a:ext cx="510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dirty="0" smtClean="0"/>
              <a:t>Home Page of Admin User</a:t>
            </a:r>
            <a:endParaRPr lang="en-IN" sz="28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2750" y="1562100"/>
            <a:ext cx="15802501" cy="78024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4988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26989" y="0"/>
            <a:ext cx="15030450" cy="3035300"/>
          </a:xfrm>
          <a:custGeom>
            <a:avLst/>
            <a:gdLst/>
            <a:ahLst/>
            <a:cxnLst/>
            <a:rect l="l" t="t" r="r" b="b"/>
            <a:pathLst>
              <a:path w="15030450" h="3035300">
                <a:moveTo>
                  <a:pt x="15030449" y="0"/>
                </a:moveTo>
                <a:lnTo>
                  <a:pt x="15030449" y="3034902"/>
                </a:lnTo>
                <a:lnTo>
                  <a:pt x="0" y="3034902"/>
                </a:lnTo>
                <a:lnTo>
                  <a:pt x="0" y="0"/>
                </a:lnTo>
                <a:lnTo>
                  <a:pt x="15030449" y="0"/>
                </a:lnTo>
                <a:close/>
              </a:path>
            </a:pathLst>
          </a:custGeom>
          <a:solidFill>
            <a:srgbClr val="73AE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957274" y="444601"/>
            <a:ext cx="7271568" cy="847027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977265" algn="l"/>
                <a:tab pos="2232660" algn="l"/>
              </a:tabLst>
            </a:pPr>
            <a:r>
              <a:rPr lang="en-IN" sz="5400" spc="315" dirty="0" smtClean="0">
                <a:solidFill>
                  <a:srgbClr val="FFFFFF"/>
                </a:solidFill>
                <a:latin typeface="Bahnschrift SemiBold" panose="020B0502040204020203" pitchFamily="34" charset="0"/>
              </a:rPr>
              <a:t>The Implementation</a:t>
            </a:r>
            <a:endParaRPr sz="4800" spc="-25" dirty="0">
              <a:solidFill>
                <a:srgbClr val="FFFFFF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076970" y="1699057"/>
            <a:ext cx="3450521" cy="6905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IN" sz="4400" b="1" spc="195" dirty="0" smtClean="0">
                <a:solidFill>
                  <a:srgbClr val="FFFFFF"/>
                </a:solidFill>
                <a:latin typeface="Agency FB" panose="020B0503020202020204" pitchFamily="34" charset="0"/>
                <a:cs typeface="Arial"/>
              </a:rPr>
              <a:t>Patient User</a:t>
            </a:r>
            <a:endParaRPr sz="1800" b="1" dirty="0">
              <a:latin typeface="Agency FB" panose="020B0503020202020204" pitchFamily="34" charset="0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247489" y="7191671"/>
            <a:ext cx="1990725" cy="1981200"/>
          </a:xfrm>
          <a:custGeom>
            <a:avLst/>
            <a:gdLst/>
            <a:ahLst/>
            <a:cxnLst/>
            <a:rect l="l" t="t" r="r" b="b"/>
            <a:pathLst>
              <a:path w="1990725" h="1981200">
                <a:moveTo>
                  <a:pt x="1165456" y="12699"/>
                </a:moveTo>
                <a:lnTo>
                  <a:pt x="825118" y="12699"/>
                </a:lnTo>
                <a:lnTo>
                  <a:pt x="837164" y="0"/>
                </a:lnTo>
                <a:lnTo>
                  <a:pt x="1153409" y="0"/>
                </a:lnTo>
                <a:lnTo>
                  <a:pt x="1165456" y="12699"/>
                </a:lnTo>
                <a:close/>
              </a:path>
              <a:path w="1990725" h="1981200">
                <a:moveTo>
                  <a:pt x="1225273" y="25399"/>
                </a:moveTo>
                <a:lnTo>
                  <a:pt x="765301" y="25399"/>
                </a:lnTo>
                <a:lnTo>
                  <a:pt x="777202" y="12699"/>
                </a:lnTo>
                <a:lnTo>
                  <a:pt x="1213372" y="12699"/>
                </a:lnTo>
                <a:lnTo>
                  <a:pt x="1225273" y="25399"/>
                </a:lnTo>
                <a:close/>
              </a:path>
              <a:path w="1990725" h="1981200">
                <a:moveTo>
                  <a:pt x="1272514" y="38099"/>
                </a:moveTo>
                <a:lnTo>
                  <a:pt x="718060" y="38099"/>
                </a:lnTo>
                <a:lnTo>
                  <a:pt x="729811" y="25399"/>
                </a:lnTo>
                <a:lnTo>
                  <a:pt x="1260763" y="25399"/>
                </a:lnTo>
                <a:lnTo>
                  <a:pt x="1272514" y="38099"/>
                </a:lnTo>
                <a:close/>
              </a:path>
              <a:path w="1990725" h="1981200">
                <a:moveTo>
                  <a:pt x="1319087" y="50799"/>
                </a:moveTo>
                <a:lnTo>
                  <a:pt x="671486" y="50799"/>
                </a:lnTo>
                <a:lnTo>
                  <a:pt x="683060" y="38099"/>
                </a:lnTo>
                <a:lnTo>
                  <a:pt x="1307514" y="38099"/>
                </a:lnTo>
                <a:lnTo>
                  <a:pt x="1319087" y="50799"/>
                </a:lnTo>
                <a:close/>
              </a:path>
              <a:path w="1990725" h="1981200">
                <a:moveTo>
                  <a:pt x="1353513" y="63499"/>
                </a:moveTo>
                <a:lnTo>
                  <a:pt x="637061" y="63499"/>
                </a:lnTo>
                <a:lnTo>
                  <a:pt x="648483" y="50799"/>
                </a:lnTo>
                <a:lnTo>
                  <a:pt x="1342090" y="50799"/>
                </a:lnTo>
                <a:lnTo>
                  <a:pt x="1353513" y="63499"/>
                </a:lnTo>
                <a:close/>
              </a:path>
              <a:path w="1990725" h="1981200">
                <a:moveTo>
                  <a:pt x="1387453" y="76199"/>
                </a:moveTo>
                <a:lnTo>
                  <a:pt x="603121" y="76199"/>
                </a:lnTo>
                <a:lnTo>
                  <a:pt x="614378" y="63499"/>
                </a:lnTo>
                <a:lnTo>
                  <a:pt x="1376196" y="63499"/>
                </a:lnTo>
                <a:lnTo>
                  <a:pt x="1387453" y="76199"/>
                </a:lnTo>
                <a:close/>
              </a:path>
              <a:path w="1990725" h="1981200">
                <a:moveTo>
                  <a:pt x="1409785" y="88899"/>
                </a:moveTo>
                <a:lnTo>
                  <a:pt x="580789" y="88899"/>
                </a:lnTo>
                <a:lnTo>
                  <a:pt x="591925" y="76199"/>
                </a:lnTo>
                <a:lnTo>
                  <a:pt x="1398649" y="76199"/>
                </a:lnTo>
                <a:lnTo>
                  <a:pt x="1409785" y="88899"/>
                </a:lnTo>
                <a:close/>
              </a:path>
              <a:path w="1990725" h="1981200">
                <a:moveTo>
                  <a:pt x="1442813" y="101599"/>
                </a:moveTo>
                <a:lnTo>
                  <a:pt x="547761" y="101599"/>
                </a:lnTo>
                <a:lnTo>
                  <a:pt x="558704" y="88899"/>
                </a:lnTo>
                <a:lnTo>
                  <a:pt x="1431870" y="88899"/>
                </a:lnTo>
                <a:lnTo>
                  <a:pt x="1442813" y="101599"/>
                </a:lnTo>
                <a:close/>
              </a:path>
              <a:path w="1990725" h="1981200">
                <a:moveTo>
                  <a:pt x="1464498" y="114299"/>
                </a:moveTo>
                <a:lnTo>
                  <a:pt x="526076" y="114299"/>
                </a:lnTo>
                <a:lnTo>
                  <a:pt x="536885" y="101599"/>
                </a:lnTo>
                <a:lnTo>
                  <a:pt x="1453689" y="101599"/>
                </a:lnTo>
                <a:lnTo>
                  <a:pt x="1464498" y="114299"/>
                </a:lnTo>
                <a:close/>
              </a:path>
              <a:path w="1990725" h="1981200">
                <a:moveTo>
                  <a:pt x="1485899" y="126999"/>
                </a:moveTo>
                <a:lnTo>
                  <a:pt x="504675" y="126999"/>
                </a:lnTo>
                <a:lnTo>
                  <a:pt x="515339" y="114299"/>
                </a:lnTo>
                <a:lnTo>
                  <a:pt x="1475236" y="114299"/>
                </a:lnTo>
                <a:lnTo>
                  <a:pt x="1485899" y="126999"/>
                </a:lnTo>
                <a:close/>
              </a:path>
              <a:path w="1990725" h="1981200">
                <a:moveTo>
                  <a:pt x="1507006" y="139699"/>
                </a:moveTo>
                <a:lnTo>
                  <a:pt x="483568" y="139699"/>
                </a:lnTo>
                <a:lnTo>
                  <a:pt x="494085" y="126999"/>
                </a:lnTo>
                <a:lnTo>
                  <a:pt x="1496489" y="126999"/>
                </a:lnTo>
                <a:lnTo>
                  <a:pt x="1507006" y="139699"/>
                </a:lnTo>
                <a:close/>
              </a:path>
              <a:path w="1990725" h="1981200">
                <a:moveTo>
                  <a:pt x="1527804" y="152399"/>
                </a:moveTo>
                <a:lnTo>
                  <a:pt x="462770" y="152399"/>
                </a:lnTo>
                <a:lnTo>
                  <a:pt x="473129" y="139699"/>
                </a:lnTo>
                <a:lnTo>
                  <a:pt x="1517445" y="139699"/>
                </a:lnTo>
                <a:lnTo>
                  <a:pt x="1527804" y="152399"/>
                </a:lnTo>
                <a:close/>
              </a:path>
              <a:path w="1990725" h="1981200">
                <a:moveTo>
                  <a:pt x="1548281" y="165099"/>
                </a:moveTo>
                <a:lnTo>
                  <a:pt x="442293" y="165099"/>
                </a:lnTo>
                <a:lnTo>
                  <a:pt x="452492" y="152399"/>
                </a:lnTo>
                <a:lnTo>
                  <a:pt x="1538082" y="152399"/>
                </a:lnTo>
                <a:lnTo>
                  <a:pt x="1548281" y="165099"/>
                </a:lnTo>
                <a:close/>
              </a:path>
              <a:path w="1990725" h="1981200">
                <a:moveTo>
                  <a:pt x="1568425" y="177799"/>
                </a:moveTo>
                <a:lnTo>
                  <a:pt x="422149" y="177799"/>
                </a:lnTo>
                <a:lnTo>
                  <a:pt x="432178" y="165099"/>
                </a:lnTo>
                <a:lnTo>
                  <a:pt x="1558396" y="165099"/>
                </a:lnTo>
                <a:lnTo>
                  <a:pt x="1568425" y="177799"/>
                </a:lnTo>
                <a:close/>
              </a:path>
              <a:path w="1990725" h="1981200">
                <a:moveTo>
                  <a:pt x="1597990" y="203199"/>
                </a:moveTo>
                <a:lnTo>
                  <a:pt x="392583" y="203199"/>
                </a:lnTo>
                <a:lnTo>
                  <a:pt x="402350" y="190499"/>
                </a:lnTo>
                <a:lnTo>
                  <a:pt x="412206" y="177799"/>
                </a:lnTo>
                <a:lnTo>
                  <a:pt x="1578367" y="177799"/>
                </a:lnTo>
                <a:lnTo>
                  <a:pt x="1588224" y="190499"/>
                </a:lnTo>
                <a:lnTo>
                  <a:pt x="1597990" y="203199"/>
                </a:lnTo>
                <a:close/>
              </a:path>
              <a:path w="1990725" h="1981200">
                <a:moveTo>
                  <a:pt x="1617248" y="215899"/>
                </a:moveTo>
                <a:lnTo>
                  <a:pt x="373326" y="215899"/>
                </a:lnTo>
                <a:lnTo>
                  <a:pt x="382908" y="203199"/>
                </a:lnTo>
                <a:lnTo>
                  <a:pt x="1607665" y="203199"/>
                </a:lnTo>
                <a:lnTo>
                  <a:pt x="1617248" y="215899"/>
                </a:lnTo>
                <a:close/>
              </a:path>
              <a:path w="1990725" h="1981200">
                <a:moveTo>
                  <a:pt x="1645431" y="241299"/>
                </a:moveTo>
                <a:lnTo>
                  <a:pt x="345143" y="241299"/>
                </a:lnTo>
                <a:lnTo>
                  <a:pt x="354440" y="228599"/>
                </a:lnTo>
                <a:lnTo>
                  <a:pt x="363836" y="215899"/>
                </a:lnTo>
                <a:lnTo>
                  <a:pt x="1626738" y="215899"/>
                </a:lnTo>
                <a:lnTo>
                  <a:pt x="1636133" y="228599"/>
                </a:lnTo>
                <a:lnTo>
                  <a:pt x="1645431" y="241299"/>
                </a:lnTo>
                <a:close/>
              </a:path>
              <a:path w="1990725" h="1981200">
                <a:moveTo>
                  <a:pt x="1663731" y="253999"/>
                </a:moveTo>
                <a:lnTo>
                  <a:pt x="326842" y="253999"/>
                </a:lnTo>
                <a:lnTo>
                  <a:pt x="335944" y="241299"/>
                </a:lnTo>
                <a:lnTo>
                  <a:pt x="1654630" y="241299"/>
                </a:lnTo>
                <a:lnTo>
                  <a:pt x="1663731" y="253999"/>
                </a:lnTo>
                <a:close/>
              </a:path>
              <a:path w="1990725" h="1981200">
                <a:moveTo>
                  <a:pt x="1690424" y="279399"/>
                </a:moveTo>
                <a:lnTo>
                  <a:pt x="300150" y="279399"/>
                </a:lnTo>
                <a:lnTo>
                  <a:pt x="308944" y="266699"/>
                </a:lnTo>
                <a:lnTo>
                  <a:pt x="317842" y="253999"/>
                </a:lnTo>
                <a:lnTo>
                  <a:pt x="1672732" y="253999"/>
                </a:lnTo>
                <a:lnTo>
                  <a:pt x="1681630" y="266699"/>
                </a:lnTo>
                <a:lnTo>
                  <a:pt x="1690424" y="279399"/>
                </a:lnTo>
                <a:close/>
              </a:path>
              <a:path w="1990725" h="1981200">
                <a:moveTo>
                  <a:pt x="1724543" y="317499"/>
                </a:moveTo>
                <a:lnTo>
                  <a:pt x="266031" y="317499"/>
                </a:lnTo>
                <a:lnTo>
                  <a:pt x="274399" y="304799"/>
                </a:lnTo>
                <a:lnTo>
                  <a:pt x="282875" y="292099"/>
                </a:lnTo>
                <a:lnTo>
                  <a:pt x="291459" y="279399"/>
                </a:lnTo>
                <a:lnTo>
                  <a:pt x="1699114" y="279399"/>
                </a:lnTo>
                <a:lnTo>
                  <a:pt x="1707699" y="292099"/>
                </a:lnTo>
                <a:lnTo>
                  <a:pt x="1716175" y="304799"/>
                </a:lnTo>
                <a:lnTo>
                  <a:pt x="1724543" y="317499"/>
                </a:lnTo>
                <a:close/>
              </a:path>
              <a:path w="1990725" h="1981200">
                <a:moveTo>
                  <a:pt x="1748984" y="342899"/>
                </a:moveTo>
                <a:lnTo>
                  <a:pt x="241590" y="342899"/>
                </a:lnTo>
                <a:lnTo>
                  <a:pt x="249624" y="330199"/>
                </a:lnTo>
                <a:lnTo>
                  <a:pt x="257772" y="317499"/>
                </a:lnTo>
                <a:lnTo>
                  <a:pt x="1732802" y="317499"/>
                </a:lnTo>
                <a:lnTo>
                  <a:pt x="1740950" y="330199"/>
                </a:lnTo>
                <a:lnTo>
                  <a:pt x="1748984" y="342899"/>
                </a:lnTo>
                <a:close/>
              </a:path>
              <a:path w="1990725" h="1981200">
                <a:moveTo>
                  <a:pt x="1779977" y="380999"/>
                </a:moveTo>
                <a:lnTo>
                  <a:pt x="210597" y="380999"/>
                </a:lnTo>
                <a:lnTo>
                  <a:pt x="218170" y="368299"/>
                </a:lnTo>
                <a:lnTo>
                  <a:pt x="225861" y="355599"/>
                </a:lnTo>
                <a:lnTo>
                  <a:pt x="233669" y="342899"/>
                </a:lnTo>
                <a:lnTo>
                  <a:pt x="1756905" y="342899"/>
                </a:lnTo>
                <a:lnTo>
                  <a:pt x="1764712" y="355599"/>
                </a:lnTo>
                <a:lnTo>
                  <a:pt x="1772404" y="368299"/>
                </a:lnTo>
                <a:lnTo>
                  <a:pt x="1779977" y="380999"/>
                </a:lnTo>
                <a:close/>
              </a:path>
              <a:path w="1990725" h="1981200">
                <a:moveTo>
                  <a:pt x="1816051" y="431799"/>
                </a:moveTo>
                <a:lnTo>
                  <a:pt x="174522" y="431799"/>
                </a:lnTo>
                <a:lnTo>
                  <a:pt x="181494" y="419099"/>
                </a:lnTo>
                <a:lnTo>
                  <a:pt x="188588" y="406399"/>
                </a:lnTo>
                <a:lnTo>
                  <a:pt x="195804" y="393699"/>
                </a:lnTo>
                <a:lnTo>
                  <a:pt x="203141" y="380999"/>
                </a:lnTo>
                <a:lnTo>
                  <a:pt x="1787432" y="380999"/>
                </a:lnTo>
                <a:lnTo>
                  <a:pt x="1794769" y="393699"/>
                </a:lnTo>
                <a:lnTo>
                  <a:pt x="1801986" y="406399"/>
                </a:lnTo>
                <a:lnTo>
                  <a:pt x="1809080" y="419099"/>
                </a:lnTo>
                <a:lnTo>
                  <a:pt x="1816051" y="431799"/>
                </a:lnTo>
                <a:close/>
              </a:path>
              <a:path w="1990725" h="1981200">
                <a:moveTo>
                  <a:pt x="1849038" y="482599"/>
                </a:moveTo>
                <a:lnTo>
                  <a:pt x="141536" y="482599"/>
                </a:lnTo>
                <a:lnTo>
                  <a:pt x="147880" y="469899"/>
                </a:lnTo>
                <a:lnTo>
                  <a:pt x="154351" y="457199"/>
                </a:lnTo>
                <a:lnTo>
                  <a:pt x="160949" y="444499"/>
                </a:lnTo>
                <a:lnTo>
                  <a:pt x="167673" y="431799"/>
                </a:lnTo>
                <a:lnTo>
                  <a:pt x="1822900" y="431799"/>
                </a:lnTo>
                <a:lnTo>
                  <a:pt x="1829625" y="444499"/>
                </a:lnTo>
                <a:lnTo>
                  <a:pt x="1836222" y="457199"/>
                </a:lnTo>
                <a:lnTo>
                  <a:pt x="1842693" y="469899"/>
                </a:lnTo>
                <a:lnTo>
                  <a:pt x="1849038" y="482599"/>
                </a:lnTo>
                <a:close/>
              </a:path>
              <a:path w="1990725" h="1981200">
                <a:moveTo>
                  <a:pt x="1884369" y="546099"/>
                </a:moveTo>
                <a:lnTo>
                  <a:pt x="106205" y="546099"/>
                </a:lnTo>
                <a:lnTo>
                  <a:pt x="111763" y="533399"/>
                </a:lnTo>
                <a:lnTo>
                  <a:pt x="117456" y="520699"/>
                </a:lnTo>
                <a:lnTo>
                  <a:pt x="123280" y="507999"/>
                </a:lnTo>
                <a:lnTo>
                  <a:pt x="129235" y="495299"/>
                </a:lnTo>
                <a:lnTo>
                  <a:pt x="135320" y="482599"/>
                </a:lnTo>
                <a:lnTo>
                  <a:pt x="1855253" y="482599"/>
                </a:lnTo>
                <a:lnTo>
                  <a:pt x="1873118" y="520699"/>
                </a:lnTo>
                <a:lnTo>
                  <a:pt x="1884369" y="546099"/>
                </a:lnTo>
                <a:close/>
              </a:path>
              <a:path w="1990725" h="1981200">
                <a:moveTo>
                  <a:pt x="1928278" y="647699"/>
                </a:moveTo>
                <a:lnTo>
                  <a:pt x="62295" y="647699"/>
                </a:lnTo>
                <a:lnTo>
                  <a:pt x="66621" y="634999"/>
                </a:lnTo>
                <a:lnTo>
                  <a:pt x="80436" y="596899"/>
                </a:lnTo>
                <a:lnTo>
                  <a:pt x="95490" y="558799"/>
                </a:lnTo>
                <a:lnTo>
                  <a:pt x="100781" y="546099"/>
                </a:lnTo>
                <a:lnTo>
                  <a:pt x="1889793" y="546099"/>
                </a:lnTo>
                <a:lnTo>
                  <a:pt x="1905257" y="584199"/>
                </a:lnTo>
                <a:lnTo>
                  <a:pt x="1919487" y="622299"/>
                </a:lnTo>
                <a:lnTo>
                  <a:pt x="1928278" y="647699"/>
                </a:lnTo>
                <a:close/>
              </a:path>
              <a:path w="1990725" h="1981200">
                <a:moveTo>
                  <a:pt x="1973833" y="812799"/>
                </a:moveTo>
                <a:lnTo>
                  <a:pt x="16740" y="812799"/>
                </a:lnTo>
                <a:lnTo>
                  <a:pt x="19050" y="800099"/>
                </a:lnTo>
                <a:lnTo>
                  <a:pt x="26859" y="761999"/>
                </a:lnTo>
                <a:lnTo>
                  <a:pt x="35980" y="723899"/>
                </a:lnTo>
                <a:lnTo>
                  <a:pt x="46402" y="685799"/>
                </a:lnTo>
                <a:lnTo>
                  <a:pt x="58109" y="647699"/>
                </a:lnTo>
                <a:lnTo>
                  <a:pt x="1932464" y="647699"/>
                </a:lnTo>
                <a:lnTo>
                  <a:pt x="1944172" y="685799"/>
                </a:lnTo>
                <a:lnTo>
                  <a:pt x="1954593" y="723899"/>
                </a:lnTo>
                <a:lnTo>
                  <a:pt x="1963715" y="761999"/>
                </a:lnTo>
                <a:lnTo>
                  <a:pt x="1971524" y="800099"/>
                </a:lnTo>
                <a:lnTo>
                  <a:pt x="1973833" y="812799"/>
                </a:lnTo>
                <a:close/>
              </a:path>
              <a:path w="1990725" h="1981200">
                <a:moveTo>
                  <a:pt x="1984584" y="1104899"/>
                </a:moveTo>
                <a:lnTo>
                  <a:pt x="5989" y="1104899"/>
                </a:lnTo>
                <a:lnTo>
                  <a:pt x="4718" y="1092199"/>
                </a:lnTo>
                <a:lnTo>
                  <a:pt x="1798" y="1054099"/>
                </a:lnTo>
                <a:lnTo>
                  <a:pt x="224" y="1015999"/>
                </a:lnTo>
                <a:lnTo>
                  <a:pt x="0" y="1003299"/>
                </a:lnTo>
                <a:lnTo>
                  <a:pt x="0" y="977899"/>
                </a:lnTo>
                <a:lnTo>
                  <a:pt x="1124" y="939799"/>
                </a:lnTo>
                <a:lnTo>
                  <a:pt x="3595" y="901699"/>
                </a:lnTo>
                <a:lnTo>
                  <a:pt x="7410" y="863599"/>
                </a:lnTo>
                <a:lnTo>
                  <a:pt x="12564" y="825499"/>
                </a:lnTo>
                <a:lnTo>
                  <a:pt x="14579" y="812799"/>
                </a:lnTo>
                <a:lnTo>
                  <a:pt x="1975995" y="812799"/>
                </a:lnTo>
                <a:lnTo>
                  <a:pt x="1981594" y="850899"/>
                </a:lnTo>
                <a:lnTo>
                  <a:pt x="1985857" y="888999"/>
                </a:lnTo>
                <a:lnTo>
                  <a:pt x="1988776" y="927099"/>
                </a:lnTo>
                <a:lnTo>
                  <a:pt x="1990350" y="965199"/>
                </a:lnTo>
                <a:lnTo>
                  <a:pt x="1990574" y="977899"/>
                </a:lnTo>
                <a:lnTo>
                  <a:pt x="1990574" y="1003299"/>
                </a:lnTo>
                <a:lnTo>
                  <a:pt x="1989450" y="1041399"/>
                </a:lnTo>
                <a:lnTo>
                  <a:pt x="1986979" y="1079499"/>
                </a:lnTo>
                <a:lnTo>
                  <a:pt x="1984584" y="1104899"/>
                </a:lnTo>
                <a:close/>
              </a:path>
              <a:path w="1990725" h="1981200">
                <a:moveTo>
                  <a:pt x="1944171" y="1295399"/>
                </a:moveTo>
                <a:lnTo>
                  <a:pt x="46402" y="1295399"/>
                </a:lnTo>
                <a:lnTo>
                  <a:pt x="42785" y="1282699"/>
                </a:lnTo>
                <a:lnTo>
                  <a:pt x="32795" y="1244599"/>
                </a:lnTo>
                <a:lnTo>
                  <a:pt x="24110" y="1206499"/>
                </a:lnTo>
                <a:lnTo>
                  <a:pt x="16740" y="1168399"/>
                </a:lnTo>
                <a:lnTo>
                  <a:pt x="10698" y="1130299"/>
                </a:lnTo>
                <a:lnTo>
                  <a:pt x="7410" y="1104899"/>
                </a:lnTo>
                <a:lnTo>
                  <a:pt x="1983164" y="1104899"/>
                </a:lnTo>
                <a:lnTo>
                  <a:pt x="1978009" y="1142999"/>
                </a:lnTo>
                <a:lnTo>
                  <a:pt x="1971524" y="1181099"/>
                </a:lnTo>
                <a:lnTo>
                  <a:pt x="1963715" y="1219199"/>
                </a:lnTo>
                <a:lnTo>
                  <a:pt x="1954593" y="1257299"/>
                </a:lnTo>
                <a:lnTo>
                  <a:pt x="1944171" y="1295399"/>
                </a:lnTo>
                <a:close/>
              </a:path>
              <a:path w="1990725" h="1981200">
                <a:moveTo>
                  <a:pt x="1900239" y="1409699"/>
                </a:moveTo>
                <a:lnTo>
                  <a:pt x="90335" y="1409699"/>
                </a:lnTo>
                <a:lnTo>
                  <a:pt x="85317" y="1396999"/>
                </a:lnTo>
                <a:lnTo>
                  <a:pt x="71086" y="1358899"/>
                </a:lnTo>
                <a:lnTo>
                  <a:pt x="58109" y="1320799"/>
                </a:lnTo>
                <a:lnTo>
                  <a:pt x="50162" y="1295399"/>
                </a:lnTo>
                <a:lnTo>
                  <a:pt x="1940411" y="1295399"/>
                </a:lnTo>
                <a:lnTo>
                  <a:pt x="1928278" y="1333499"/>
                </a:lnTo>
                <a:lnTo>
                  <a:pt x="1914882" y="1371599"/>
                </a:lnTo>
                <a:lnTo>
                  <a:pt x="1900239" y="1409699"/>
                </a:lnTo>
                <a:close/>
              </a:path>
              <a:path w="1990725" h="1981200">
                <a:moveTo>
                  <a:pt x="1861339" y="1485899"/>
                </a:moveTo>
                <a:lnTo>
                  <a:pt x="129235" y="1485899"/>
                </a:lnTo>
                <a:lnTo>
                  <a:pt x="123280" y="1473199"/>
                </a:lnTo>
                <a:lnTo>
                  <a:pt x="106205" y="1435099"/>
                </a:lnTo>
                <a:lnTo>
                  <a:pt x="95490" y="1409699"/>
                </a:lnTo>
                <a:lnTo>
                  <a:pt x="1895084" y="1409699"/>
                </a:lnTo>
                <a:lnTo>
                  <a:pt x="1878810" y="1447799"/>
                </a:lnTo>
                <a:lnTo>
                  <a:pt x="1861339" y="1485899"/>
                </a:lnTo>
                <a:close/>
              </a:path>
              <a:path w="1990725" h="1981200">
                <a:moveTo>
                  <a:pt x="1829625" y="1536699"/>
                </a:moveTo>
                <a:lnTo>
                  <a:pt x="160949" y="1536699"/>
                </a:lnTo>
                <a:lnTo>
                  <a:pt x="154351" y="1523999"/>
                </a:lnTo>
                <a:lnTo>
                  <a:pt x="147880" y="1511299"/>
                </a:lnTo>
                <a:lnTo>
                  <a:pt x="141536" y="1498599"/>
                </a:lnTo>
                <a:lnTo>
                  <a:pt x="135320" y="1485899"/>
                </a:lnTo>
                <a:lnTo>
                  <a:pt x="1855253" y="1485899"/>
                </a:lnTo>
                <a:lnTo>
                  <a:pt x="1849038" y="1498599"/>
                </a:lnTo>
                <a:lnTo>
                  <a:pt x="1842693" y="1511299"/>
                </a:lnTo>
                <a:lnTo>
                  <a:pt x="1836222" y="1523999"/>
                </a:lnTo>
                <a:lnTo>
                  <a:pt x="1829625" y="1536699"/>
                </a:lnTo>
                <a:close/>
              </a:path>
              <a:path w="1990725" h="1981200">
                <a:moveTo>
                  <a:pt x="1794769" y="1587499"/>
                </a:moveTo>
                <a:lnTo>
                  <a:pt x="195804" y="1587499"/>
                </a:lnTo>
                <a:lnTo>
                  <a:pt x="188588" y="1574799"/>
                </a:lnTo>
                <a:lnTo>
                  <a:pt x="181494" y="1562099"/>
                </a:lnTo>
                <a:lnTo>
                  <a:pt x="174522" y="1549399"/>
                </a:lnTo>
                <a:lnTo>
                  <a:pt x="167673" y="1536699"/>
                </a:lnTo>
                <a:lnTo>
                  <a:pt x="1822900" y="1536699"/>
                </a:lnTo>
                <a:lnTo>
                  <a:pt x="1816051" y="1549399"/>
                </a:lnTo>
                <a:lnTo>
                  <a:pt x="1809080" y="1562099"/>
                </a:lnTo>
                <a:lnTo>
                  <a:pt x="1801986" y="1574799"/>
                </a:lnTo>
                <a:lnTo>
                  <a:pt x="1794769" y="1587499"/>
                </a:lnTo>
                <a:close/>
              </a:path>
              <a:path w="1990725" h="1981200">
                <a:moveTo>
                  <a:pt x="1764712" y="1625599"/>
                </a:moveTo>
                <a:lnTo>
                  <a:pt x="225861" y="1625599"/>
                </a:lnTo>
                <a:lnTo>
                  <a:pt x="218170" y="1612899"/>
                </a:lnTo>
                <a:lnTo>
                  <a:pt x="210597" y="1600199"/>
                </a:lnTo>
                <a:lnTo>
                  <a:pt x="203141" y="1587499"/>
                </a:lnTo>
                <a:lnTo>
                  <a:pt x="1787432" y="1587499"/>
                </a:lnTo>
                <a:lnTo>
                  <a:pt x="1779977" y="1600199"/>
                </a:lnTo>
                <a:lnTo>
                  <a:pt x="1772404" y="1612899"/>
                </a:lnTo>
                <a:lnTo>
                  <a:pt x="1764712" y="1625599"/>
                </a:lnTo>
                <a:close/>
              </a:path>
              <a:path w="1990725" h="1981200">
                <a:moveTo>
                  <a:pt x="1732802" y="1663699"/>
                </a:moveTo>
                <a:lnTo>
                  <a:pt x="257772" y="1663699"/>
                </a:lnTo>
                <a:lnTo>
                  <a:pt x="249624" y="1650999"/>
                </a:lnTo>
                <a:lnTo>
                  <a:pt x="241590" y="1638299"/>
                </a:lnTo>
                <a:lnTo>
                  <a:pt x="233669" y="1625599"/>
                </a:lnTo>
                <a:lnTo>
                  <a:pt x="1756905" y="1625599"/>
                </a:lnTo>
                <a:lnTo>
                  <a:pt x="1748984" y="1638299"/>
                </a:lnTo>
                <a:lnTo>
                  <a:pt x="1740950" y="1650999"/>
                </a:lnTo>
                <a:lnTo>
                  <a:pt x="1732802" y="1663699"/>
                </a:lnTo>
                <a:close/>
              </a:path>
              <a:path w="1990725" h="1981200">
                <a:moveTo>
                  <a:pt x="1707699" y="1689099"/>
                </a:moveTo>
                <a:lnTo>
                  <a:pt x="282875" y="1689099"/>
                </a:lnTo>
                <a:lnTo>
                  <a:pt x="274399" y="1676399"/>
                </a:lnTo>
                <a:lnTo>
                  <a:pt x="266031" y="1663699"/>
                </a:lnTo>
                <a:lnTo>
                  <a:pt x="1724543" y="1663699"/>
                </a:lnTo>
                <a:lnTo>
                  <a:pt x="1716175" y="1676399"/>
                </a:lnTo>
                <a:lnTo>
                  <a:pt x="1707699" y="1689099"/>
                </a:lnTo>
                <a:close/>
              </a:path>
              <a:path w="1990725" h="1981200">
                <a:moveTo>
                  <a:pt x="1681630" y="1714499"/>
                </a:moveTo>
                <a:lnTo>
                  <a:pt x="308944" y="1714499"/>
                </a:lnTo>
                <a:lnTo>
                  <a:pt x="300150" y="1701799"/>
                </a:lnTo>
                <a:lnTo>
                  <a:pt x="291459" y="1689099"/>
                </a:lnTo>
                <a:lnTo>
                  <a:pt x="1699114" y="1689099"/>
                </a:lnTo>
                <a:lnTo>
                  <a:pt x="1690424" y="1701799"/>
                </a:lnTo>
                <a:lnTo>
                  <a:pt x="1681630" y="1714499"/>
                </a:lnTo>
                <a:close/>
              </a:path>
              <a:path w="1990725" h="1981200">
                <a:moveTo>
                  <a:pt x="1654630" y="1739899"/>
                </a:moveTo>
                <a:lnTo>
                  <a:pt x="335944" y="1739899"/>
                </a:lnTo>
                <a:lnTo>
                  <a:pt x="326842" y="1727199"/>
                </a:lnTo>
                <a:lnTo>
                  <a:pt x="317842" y="1714499"/>
                </a:lnTo>
                <a:lnTo>
                  <a:pt x="1672732" y="1714499"/>
                </a:lnTo>
                <a:lnTo>
                  <a:pt x="1663731" y="1727199"/>
                </a:lnTo>
                <a:lnTo>
                  <a:pt x="1654630" y="1739899"/>
                </a:lnTo>
                <a:close/>
              </a:path>
              <a:path w="1990725" h="1981200">
                <a:moveTo>
                  <a:pt x="1636133" y="1752599"/>
                </a:moveTo>
                <a:lnTo>
                  <a:pt x="354440" y="1752599"/>
                </a:lnTo>
                <a:lnTo>
                  <a:pt x="345143" y="1739899"/>
                </a:lnTo>
                <a:lnTo>
                  <a:pt x="1645431" y="1739899"/>
                </a:lnTo>
                <a:lnTo>
                  <a:pt x="1636133" y="1752599"/>
                </a:lnTo>
                <a:close/>
              </a:path>
              <a:path w="1990725" h="1981200">
                <a:moveTo>
                  <a:pt x="1607665" y="1777999"/>
                </a:moveTo>
                <a:lnTo>
                  <a:pt x="382908" y="1777999"/>
                </a:lnTo>
                <a:lnTo>
                  <a:pt x="373326" y="1765299"/>
                </a:lnTo>
                <a:lnTo>
                  <a:pt x="363836" y="1752599"/>
                </a:lnTo>
                <a:lnTo>
                  <a:pt x="1626738" y="1752599"/>
                </a:lnTo>
                <a:lnTo>
                  <a:pt x="1617248" y="1765299"/>
                </a:lnTo>
                <a:lnTo>
                  <a:pt x="1607665" y="1777999"/>
                </a:lnTo>
                <a:close/>
              </a:path>
              <a:path w="1990725" h="1981200">
                <a:moveTo>
                  <a:pt x="1588224" y="1790699"/>
                </a:moveTo>
                <a:lnTo>
                  <a:pt x="402350" y="1790699"/>
                </a:lnTo>
                <a:lnTo>
                  <a:pt x="392583" y="1777999"/>
                </a:lnTo>
                <a:lnTo>
                  <a:pt x="1597990" y="1777999"/>
                </a:lnTo>
                <a:lnTo>
                  <a:pt x="1588224" y="1790699"/>
                </a:lnTo>
                <a:close/>
              </a:path>
              <a:path w="1990725" h="1981200">
                <a:moveTo>
                  <a:pt x="1558396" y="1816099"/>
                </a:moveTo>
                <a:lnTo>
                  <a:pt x="432178" y="1816099"/>
                </a:lnTo>
                <a:lnTo>
                  <a:pt x="422149" y="1803399"/>
                </a:lnTo>
                <a:lnTo>
                  <a:pt x="412206" y="1790699"/>
                </a:lnTo>
                <a:lnTo>
                  <a:pt x="1578367" y="1790699"/>
                </a:lnTo>
                <a:lnTo>
                  <a:pt x="1568425" y="1803399"/>
                </a:lnTo>
                <a:lnTo>
                  <a:pt x="1558396" y="1816099"/>
                </a:lnTo>
                <a:close/>
              </a:path>
              <a:path w="1990725" h="1981200">
                <a:moveTo>
                  <a:pt x="1538082" y="1828799"/>
                </a:moveTo>
                <a:lnTo>
                  <a:pt x="452492" y="1828799"/>
                </a:lnTo>
                <a:lnTo>
                  <a:pt x="442293" y="1816099"/>
                </a:lnTo>
                <a:lnTo>
                  <a:pt x="1548281" y="1816099"/>
                </a:lnTo>
                <a:lnTo>
                  <a:pt x="1538082" y="1828799"/>
                </a:lnTo>
                <a:close/>
              </a:path>
              <a:path w="1990725" h="1981200">
                <a:moveTo>
                  <a:pt x="1517445" y="1841499"/>
                </a:moveTo>
                <a:lnTo>
                  <a:pt x="473129" y="1841499"/>
                </a:lnTo>
                <a:lnTo>
                  <a:pt x="462770" y="1828799"/>
                </a:lnTo>
                <a:lnTo>
                  <a:pt x="1527803" y="1828799"/>
                </a:lnTo>
                <a:lnTo>
                  <a:pt x="1517445" y="1841499"/>
                </a:lnTo>
                <a:close/>
              </a:path>
              <a:path w="1990725" h="1981200">
                <a:moveTo>
                  <a:pt x="1496489" y="1854199"/>
                </a:moveTo>
                <a:lnTo>
                  <a:pt x="494085" y="1854199"/>
                </a:lnTo>
                <a:lnTo>
                  <a:pt x="483568" y="1841499"/>
                </a:lnTo>
                <a:lnTo>
                  <a:pt x="1507005" y="1841499"/>
                </a:lnTo>
                <a:lnTo>
                  <a:pt x="1496489" y="1854199"/>
                </a:lnTo>
                <a:close/>
              </a:path>
              <a:path w="1990725" h="1981200">
                <a:moveTo>
                  <a:pt x="1475235" y="1866899"/>
                </a:moveTo>
                <a:lnTo>
                  <a:pt x="515338" y="1866899"/>
                </a:lnTo>
                <a:lnTo>
                  <a:pt x="504675" y="1854199"/>
                </a:lnTo>
                <a:lnTo>
                  <a:pt x="1485899" y="1854199"/>
                </a:lnTo>
                <a:lnTo>
                  <a:pt x="1475235" y="1866899"/>
                </a:lnTo>
                <a:close/>
              </a:path>
              <a:path w="1990725" h="1981200">
                <a:moveTo>
                  <a:pt x="1442813" y="1879599"/>
                </a:moveTo>
                <a:lnTo>
                  <a:pt x="547761" y="1879599"/>
                </a:lnTo>
                <a:lnTo>
                  <a:pt x="536885" y="1866899"/>
                </a:lnTo>
                <a:lnTo>
                  <a:pt x="1453689" y="1866899"/>
                </a:lnTo>
                <a:lnTo>
                  <a:pt x="1442813" y="1879599"/>
                </a:lnTo>
                <a:close/>
              </a:path>
              <a:path w="1990725" h="1981200">
                <a:moveTo>
                  <a:pt x="1420859" y="1892299"/>
                </a:moveTo>
                <a:lnTo>
                  <a:pt x="569715" y="1892299"/>
                </a:lnTo>
                <a:lnTo>
                  <a:pt x="558704" y="1879599"/>
                </a:lnTo>
                <a:lnTo>
                  <a:pt x="1431870" y="1879599"/>
                </a:lnTo>
                <a:lnTo>
                  <a:pt x="1420859" y="1892299"/>
                </a:lnTo>
                <a:close/>
              </a:path>
              <a:path w="1990725" h="1981200">
                <a:moveTo>
                  <a:pt x="1398649" y="1904999"/>
                </a:moveTo>
                <a:lnTo>
                  <a:pt x="591925" y="1904999"/>
                </a:lnTo>
                <a:lnTo>
                  <a:pt x="580789" y="1892299"/>
                </a:lnTo>
                <a:lnTo>
                  <a:pt x="1409784" y="1892299"/>
                </a:lnTo>
                <a:lnTo>
                  <a:pt x="1398649" y="1904999"/>
                </a:lnTo>
                <a:close/>
              </a:path>
              <a:path w="1990725" h="1981200">
                <a:moveTo>
                  <a:pt x="1364881" y="1917699"/>
                </a:moveTo>
                <a:lnTo>
                  <a:pt x="625692" y="1917699"/>
                </a:lnTo>
                <a:lnTo>
                  <a:pt x="614378" y="1904999"/>
                </a:lnTo>
                <a:lnTo>
                  <a:pt x="1376195" y="1904999"/>
                </a:lnTo>
                <a:lnTo>
                  <a:pt x="1364881" y="1917699"/>
                </a:lnTo>
                <a:close/>
              </a:path>
              <a:path w="1990725" h="1981200">
                <a:moveTo>
                  <a:pt x="1330614" y="1930399"/>
                </a:moveTo>
                <a:lnTo>
                  <a:pt x="659959" y="1930399"/>
                </a:lnTo>
                <a:lnTo>
                  <a:pt x="648483" y="1917699"/>
                </a:lnTo>
                <a:lnTo>
                  <a:pt x="1342090" y="1917699"/>
                </a:lnTo>
                <a:lnTo>
                  <a:pt x="1330614" y="1930399"/>
                </a:lnTo>
                <a:close/>
              </a:path>
              <a:path w="1990725" h="1981200">
                <a:moveTo>
                  <a:pt x="1295893" y="1943099"/>
                </a:moveTo>
                <a:lnTo>
                  <a:pt x="694681" y="1943099"/>
                </a:lnTo>
                <a:lnTo>
                  <a:pt x="683060" y="1930399"/>
                </a:lnTo>
                <a:lnTo>
                  <a:pt x="1307514" y="1930399"/>
                </a:lnTo>
                <a:lnTo>
                  <a:pt x="1295893" y="1943099"/>
                </a:lnTo>
                <a:close/>
              </a:path>
              <a:path w="1990725" h="1981200">
                <a:moveTo>
                  <a:pt x="1248971" y="1955799"/>
                </a:moveTo>
                <a:lnTo>
                  <a:pt x="741602" y="1955799"/>
                </a:lnTo>
                <a:lnTo>
                  <a:pt x="729811" y="1943099"/>
                </a:lnTo>
                <a:lnTo>
                  <a:pt x="1260763" y="1943099"/>
                </a:lnTo>
                <a:lnTo>
                  <a:pt x="1248971" y="1955799"/>
                </a:lnTo>
                <a:close/>
              </a:path>
              <a:path w="1990725" h="1981200">
                <a:moveTo>
                  <a:pt x="1201439" y="1968499"/>
                </a:moveTo>
                <a:lnTo>
                  <a:pt x="789135" y="1968499"/>
                </a:lnTo>
                <a:lnTo>
                  <a:pt x="777202" y="1955799"/>
                </a:lnTo>
                <a:lnTo>
                  <a:pt x="1213372" y="1955799"/>
                </a:lnTo>
                <a:lnTo>
                  <a:pt x="1201439" y="1968499"/>
                </a:lnTo>
                <a:close/>
              </a:path>
              <a:path w="1990725" h="1981200">
                <a:moveTo>
                  <a:pt x="1129243" y="1981199"/>
                </a:moveTo>
                <a:lnTo>
                  <a:pt x="861331" y="1981199"/>
                </a:lnTo>
                <a:lnTo>
                  <a:pt x="849237" y="1968499"/>
                </a:lnTo>
                <a:lnTo>
                  <a:pt x="1141337" y="1968499"/>
                </a:lnTo>
                <a:lnTo>
                  <a:pt x="1129243" y="1981199"/>
                </a:lnTo>
                <a:close/>
              </a:path>
            </a:pathLst>
          </a:custGeom>
          <a:solidFill>
            <a:srgbClr val="73AE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718223" y="7893353"/>
            <a:ext cx="1047750" cy="777875"/>
          </a:xfrm>
          <a:custGeom>
            <a:avLst/>
            <a:gdLst/>
            <a:ahLst/>
            <a:cxnLst/>
            <a:rect l="l" t="t" r="r" b="b"/>
            <a:pathLst>
              <a:path w="1047750" h="777875">
                <a:moveTo>
                  <a:pt x="1021086" y="777270"/>
                </a:moveTo>
                <a:lnTo>
                  <a:pt x="33113" y="777270"/>
                </a:lnTo>
                <a:lnTo>
                  <a:pt x="19832" y="774601"/>
                </a:lnTo>
                <a:lnTo>
                  <a:pt x="8947" y="767306"/>
                </a:lnTo>
                <a:lnTo>
                  <a:pt x="1589" y="756453"/>
                </a:lnTo>
                <a:lnTo>
                  <a:pt x="0" y="748610"/>
                </a:lnTo>
                <a:lnTo>
                  <a:pt x="0" y="28635"/>
                </a:lnTo>
                <a:lnTo>
                  <a:pt x="1559" y="20905"/>
                </a:lnTo>
                <a:lnTo>
                  <a:pt x="8868" y="10042"/>
                </a:lnTo>
                <a:lnTo>
                  <a:pt x="19743" y="2698"/>
                </a:lnTo>
                <a:lnTo>
                  <a:pt x="33113" y="0"/>
                </a:lnTo>
                <a:lnTo>
                  <a:pt x="1021086" y="0"/>
                </a:lnTo>
                <a:lnTo>
                  <a:pt x="1034368" y="2668"/>
                </a:lnTo>
                <a:lnTo>
                  <a:pt x="1045252" y="9963"/>
                </a:lnTo>
                <a:lnTo>
                  <a:pt x="1047749" y="13646"/>
                </a:lnTo>
                <a:lnTo>
                  <a:pt x="1047749" y="763716"/>
                </a:lnTo>
                <a:lnTo>
                  <a:pt x="1045331" y="767306"/>
                </a:lnTo>
                <a:lnTo>
                  <a:pt x="1034457" y="774601"/>
                </a:lnTo>
                <a:lnTo>
                  <a:pt x="1021086" y="77727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984808" y="8201436"/>
            <a:ext cx="521334" cy="161925"/>
          </a:xfrm>
          <a:custGeom>
            <a:avLst/>
            <a:gdLst/>
            <a:ahLst/>
            <a:cxnLst/>
            <a:rect l="l" t="t" r="r" b="b"/>
            <a:pathLst>
              <a:path w="521335" h="161925">
                <a:moveTo>
                  <a:pt x="502649" y="161316"/>
                </a:moveTo>
                <a:lnTo>
                  <a:pt x="18381" y="161316"/>
                </a:lnTo>
                <a:lnTo>
                  <a:pt x="11231" y="159873"/>
                </a:lnTo>
                <a:lnTo>
                  <a:pt x="5387" y="155939"/>
                </a:lnTo>
                <a:lnTo>
                  <a:pt x="1445" y="150107"/>
                </a:lnTo>
                <a:lnTo>
                  <a:pt x="0" y="142970"/>
                </a:lnTo>
                <a:lnTo>
                  <a:pt x="0" y="18345"/>
                </a:lnTo>
                <a:lnTo>
                  <a:pt x="1446" y="11209"/>
                </a:lnTo>
                <a:lnTo>
                  <a:pt x="5387" y="5377"/>
                </a:lnTo>
                <a:lnTo>
                  <a:pt x="11231" y="1443"/>
                </a:lnTo>
                <a:lnTo>
                  <a:pt x="18381" y="0"/>
                </a:lnTo>
                <a:lnTo>
                  <a:pt x="502649" y="0"/>
                </a:lnTo>
                <a:lnTo>
                  <a:pt x="509799" y="1443"/>
                </a:lnTo>
                <a:lnTo>
                  <a:pt x="515643" y="5377"/>
                </a:lnTo>
                <a:lnTo>
                  <a:pt x="519585" y="11209"/>
                </a:lnTo>
                <a:lnTo>
                  <a:pt x="521031" y="18345"/>
                </a:lnTo>
                <a:lnTo>
                  <a:pt x="521031" y="142970"/>
                </a:lnTo>
                <a:lnTo>
                  <a:pt x="519585" y="150107"/>
                </a:lnTo>
                <a:lnTo>
                  <a:pt x="515643" y="155939"/>
                </a:lnTo>
                <a:lnTo>
                  <a:pt x="509800" y="159873"/>
                </a:lnTo>
                <a:lnTo>
                  <a:pt x="502649" y="161316"/>
                </a:lnTo>
                <a:close/>
              </a:path>
            </a:pathLst>
          </a:custGeom>
          <a:solidFill>
            <a:srgbClr val="73AE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164401" y="8021984"/>
            <a:ext cx="161925" cy="520700"/>
          </a:xfrm>
          <a:custGeom>
            <a:avLst/>
            <a:gdLst/>
            <a:ahLst/>
            <a:cxnLst/>
            <a:rect l="l" t="t" r="r" b="b"/>
            <a:pathLst>
              <a:path w="161925" h="520700">
                <a:moveTo>
                  <a:pt x="143251" y="520218"/>
                </a:moveTo>
                <a:lnTo>
                  <a:pt x="18381" y="520218"/>
                </a:lnTo>
                <a:lnTo>
                  <a:pt x="11231" y="518775"/>
                </a:lnTo>
                <a:lnTo>
                  <a:pt x="5387" y="514841"/>
                </a:lnTo>
                <a:lnTo>
                  <a:pt x="1445" y="509009"/>
                </a:lnTo>
                <a:lnTo>
                  <a:pt x="0" y="501872"/>
                </a:lnTo>
                <a:lnTo>
                  <a:pt x="0" y="18345"/>
                </a:lnTo>
                <a:lnTo>
                  <a:pt x="1445" y="11209"/>
                </a:lnTo>
                <a:lnTo>
                  <a:pt x="5387" y="5377"/>
                </a:lnTo>
                <a:lnTo>
                  <a:pt x="11231" y="1443"/>
                </a:lnTo>
                <a:lnTo>
                  <a:pt x="18381" y="0"/>
                </a:lnTo>
                <a:lnTo>
                  <a:pt x="143251" y="0"/>
                </a:lnTo>
                <a:lnTo>
                  <a:pt x="150402" y="1443"/>
                </a:lnTo>
                <a:lnTo>
                  <a:pt x="156245" y="5377"/>
                </a:lnTo>
                <a:lnTo>
                  <a:pt x="160187" y="11209"/>
                </a:lnTo>
                <a:lnTo>
                  <a:pt x="161633" y="18345"/>
                </a:lnTo>
                <a:lnTo>
                  <a:pt x="161633" y="501872"/>
                </a:lnTo>
                <a:lnTo>
                  <a:pt x="160187" y="509009"/>
                </a:lnTo>
                <a:lnTo>
                  <a:pt x="156245" y="514841"/>
                </a:lnTo>
                <a:lnTo>
                  <a:pt x="150402" y="518775"/>
                </a:lnTo>
                <a:lnTo>
                  <a:pt x="143251" y="520218"/>
                </a:lnTo>
                <a:close/>
              </a:path>
            </a:pathLst>
          </a:custGeom>
          <a:solidFill>
            <a:srgbClr val="73AE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954172" y="7660974"/>
            <a:ext cx="582930" cy="233679"/>
          </a:xfrm>
          <a:custGeom>
            <a:avLst/>
            <a:gdLst/>
            <a:ahLst/>
            <a:cxnLst/>
            <a:rect l="l" t="t" r="r" b="b"/>
            <a:pathLst>
              <a:path w="582929" h="233679">
                <a:moveTo>
                  <a:pt x="57046" y="233434"/>
                </a:moveTo>
                <a:lnTo>
                  <a:pt x="0" y="232590"/>
                </a:lnTo>
                <a:lnTo>
                  <a:pt x="4375" y="185682"/>
                </a:lnTo>
                <a:lnTo>
                  <a:pt x="16227" y="143622"/>
                </a:lnTo>
                <a:lnTo>
                  <a:pt x="35330" y="106591"/>
                </a:lnTo>
                <a:lnTo>
                  <a:pt x="61461" y="74766"/>
                </a:lnTo>
                <a:lnTo>
                  <a:pt x="94395" y="48327"/>
                </a:lnTo>
                <a:lnTo>
                  <a:pt x="133907" y="27452"/>
                </a:lnTo>
                <a:lnTo>
                  <a:pt x="179773" y="12320"/>
                </a:lnTo>
                <a:lnTo>
                  <a:pt x="231770" y="3109"/>
                </a:lnTo>
                <a:lnTo>
                  <a:pt x="289671" y="0"/>
                </a:lnTo>
                <a:lnTo>
                  <a:pt x="331021" y="1644"/>
                </a:lnTo>
                <a:lnTo>
                  <a:pt x="377540" y="7775"/>
                </a:lnTo>
                <a:lnTo>
                  <a:pt x="426080" y="20194"/>
                </a:lnTo>
                <a:lnTo>
                  <a:pt x="473490" y="40698"/>
                </a:lnTo>
                <a:lnTo>
                  <a:pt x="496904" y="56935"/>
                </a:lnTo>
                <a:lnTo>
                  <a:pt x="289883" y="56935"/>
                </a:lnTo>
                <a:lnTo>
                  <a:pt x="253783" y="58295"/>
                </a:lnTo>
                <a:lnTo>
                  <a:pt x="213741" y="63393"/>
                </a:lnTo>
                <a:lnTo>
                  <a:pt x="172787" y="73748"/>
                </a:lnTo>
                <a:lnTo>
                  <a:pt x="133954" y="90885"/>
                </a:lnTo>
                <a:lnTo>
                  <a:pt x="100574" y="116153"/>
                </a:lnTo>
                <a:lnTo>
                  <a:pt x="76722" y="148163"/>
                </a:lnTo>
                <a:lnTo>
                  <a:pt x="62258" y="187171"/>
                </a:lnTo>
                <a:lnTo>
                  <a:pt x="57046" y="233434"/>
                </a:lnTo>
                <a:close/>
              </a:path>
              <a:path w="582929" h="233679">
                <a:moveTo>
                  <a:pt x="525255" y="232590"/>
                </a:moveTo>
                <a:lnTo>
                  <a:pt x="520122" y="186693"/>
                </a:lnTo>
                <a:lnTo>
                  <a:pt x="505262" y="147873"/>
                </a:lnTo>
                <a:lnTo>
                  <a:pt x="480539" y="115932"/>
                </a:lnTo>
                <a:lnTo>
                  <a:pt x="445812" y="90674"/>
                </a:lnTo>
                <a:lnTo>
                  <a:pt x="406324" y="73659"/>
                </a:lnTo>
                <a:lnTo>
                  <a:pt x="365233" y="63366"/>
                </a:lnTo>
                <a:lnTo>
                  <a:pt x="325448" y="58292"/>
                </a:lnTo>
                <a:lnTo>
                  <a:pt x="289883" y="56935"/>
                </a:lnTo>
                <a:lnTo>
                  <a:pt x="496904" y="56935"/>
                </a:lnTo>
                <a:lnTo>
                  <a:pt x="542170" y="100109"/>
                </a:lnTo>
                <a:lnTo>
                  <a:pt x="564188" y="138748"/>
                </a:lnTo>
                <a:lnTo>
                  <a:pt x="577707" y="182882"/>
                </a:lnTo>
                <a:lnTo>
                  <a:pt x="582514" y="232168"/>
                </a:lnTo>
                <a:lnTo>
                  <a:pt x="525255" y="23259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146851" y="5382769"/>
            <a:ext cx="1990725" cy="1981200"/>
          </a:xfrm>
          <a:custGeom>
            <a:avLst/>
            <a:gdLst/>
            <a:ahLst/>
            <a:cxnLst/>
            <a:rect l="l" t="t" r="r" b="b"/>
            <a:pathLst>
              <a:path w="1990725" h="1981200">
                <a:moveTo>
                  <a:pt x="1165456" y="12699"/>
                </a:moveTo>
                <a:lnTo>
                  <a:pt x="825118" y="12699"/>
                </a:lnTo>
                <a:lnTo>
                  <a:pt x="837164" y="0"/>
                </a:lnTo>
                <a:lnTo>
                  <a:pt x="1153409" y="0"/>
                </a:lnTo>
                <a:lnTo>
                  <a:pt x="1165456" y="12699"/>
                </a:lnTo>
                <a:close/>
              </a:path>
              <a:path w="1990725" h="1981200">
                <a:moveTo>
                  <a:pt x="1225273" y="25399"/>
                </a:moveTo>
                <a:lnTo>
                  <a:pt x="765301" y="25399"/>
                </a:lnTo>
                <a:lnTo>
                  <a:pt x="777202" y="12699"/>
                </a:lnTo>
                <a:lnTo>
                  <a:pt x="1213372" y="12699"/>
                </a:lnTo>
                <a:lnTo>
                  <a:pt x="1225273" y="25399"/>
                </a:lnTo>
                <a:close/>
              </a:path>
              <a:path w="1990725" h="1981200">
                <a:moveTo>
                  <a:pt x="1272514" y="38099"/>
                </a:moveTo>
                <a:lnTo>
                  <a:pt x="718060" y="38099"/>
                </a:lnTo>
                <a:lnTo>
                  <a:pt x="729811" y="25399"/>
                </a:lnTo>
                <a:lnTo>
                  <a:pt x="1260763" y="25399"/>
                </a:lnTo>
                <a:lnTo>
                  <a:pt x="1272514" y="38099"/>
                </a:lnTo>
                <a:close/>
              </a:path>
              <a:path w="1990725" h="1981200">
                <a:moveTo>
                  <a:pt x="1319087" y="50799"/>
                </a:moveTo>
                <a:lnTo>
                  <a:pt x="671486" y="50799"/>
                </a:lnTo>
                <a:lnTo>
                  <a:pt x="683060" y="38099"/>
                </a:lnTo>
                <a:lnTo>
                  <a:pt x="1307514" y="38099"/>
                </a:lnTo>
                <a:lnTo>
                  <a:pt x="1319087" y="50799"/>
                </a:lnTo>
                <a:close/>
              </a:path>
              <a:path w="1990725" h="1981200">
                <a:moveTo>
                  <a:pt x="1353513" y="63499"/>
                </a:moveTo>
                <a:lnTo>
                  <a:pt x="637061" y="63499"/>
                </a:lnTo>
                <a:lnTo>
                  <a:pt x="648483" y="50799"/>
                </a:lnTo>
                <a:lnTo>
                  <a:pt x="1342090" y="50799"/>
                </a:lnTo>
                <a:lnTo>
                  <a:pt x="1353513" y="63499"/>
                </a:lnTo>
                <a:close/>
              </a:path>
              <a:path w="1990725" h="1981200">
                <a:moveTo>
                  <a:pt x="1387453" y="76199"/>
                </a:moveTo>
                <a:lnTo>
                  <a:pt x="603121" y="76199"/>
                </a:lnTo>
                <a:lnTo>
                  <a:pt x="614378" y="63499"/>
                </a:lnTo>
                <a:lnTo>
                  <a:pt x="1376196" y="63499"/>
                </a:lnTo>
                <a:lnTo>
                  <a:pt x="1387453" y="76199"/>
                </a:lnTo>
                <a:close/>
              </a:path>
              <a:path w="1990725" h="1981200">
                <a:moveTo>
                  <a:pt x="1409785" y="88899"/>
                </a:moveTo>
                <a:lnTo>
                  <a:pt x="580789" y="88899"/>
                </a:lnTo>
                <a:lnTo>
                  <a:pt x="591925" y="76199"/>
                </a:lnTo>
                <a:lnTo>
                  <a:pt x="1398649" y="76199"/>
                </a:lnTo>
                <a:lnTo>
                  <a:pt x="1409785" y="88899"/>
                </a:lnTo>
                <a:close/>
              </a:path>
              <a:path w="1990725" h="1981200">
                <a:moveTo>
                  <a:pt x="1442813" y="101599"/>
                </a:moveTo>
                <a:lnTo>
                  <a:pt x="547761" y="101599"/>
                </a:lnTo>
                <a:lnTo>
                  <a:pt x="558704" y="88899"/>
                </a:lnTo>
                <a:lnTo>
                  <a:pt x="1431870" y="88899"/>
                </a:lnTo>
                <a:lnTo>
                  <a:pt x="1442813" y="101599"/>
                </a:lnTo>
                <a:close/>
              </a:path>
              <a:path w="1990725" h="1981200">
                <a:moveTo>
                  <a:pt x="1464498" y="114299"/>
                </a:moveTo>
                <a:lnTo>
                  <a:pt x="526076" y="114299"/>
                </a:lnTo>
                <a:lnTo>
                  <a:pt x="536885" y="101599"/>
                </a:lnTo>
                <a:lnTo>
                  <a:pt x="1453689" y="101599"/>
                </a:lnTo>
                <a:lnTo>
                  <a:pt x="1464498" y="114299"/>
                </a:lnTo>
                <a:close/>
              </a:path>
              <a:path w="1990725" h="1981200">
                <a:moveTo>
                  <a:pt x="1485899" y="126999"/>
                </a:moveTo>
                <a:lnTo>
                  <a:pt x="504675" y="126999"/>
                </a:lnTo>
                <a:lnTo>
                  <a:pt x="515339" y="114299"/>
                </a:lnTo>
                <a:lnTo>
                  <a:pt x="1475236" y="114299"/>
                </a:lnTo>
                <a:lnTo>
                  <a:pt x="1485899" y="126999"/>
                </a:lnTo>
                <a:close/>
              </a:path>
              <a:path w="1990725" h="1981200">
                <a:moveTo>
                  <a:pt x="1507006" y="139699"/>
                </a:moveTo>
                <a:lnTo>
                  <a:pt x="483568" y="139699"/>
                </a:lnTo>
                <a:lnTo>
                  <a:pt x="494085" y="126999"/>
                </a:lnTo>
                <a:lnTo>
                  <a:pt x="1496489" y="126999"/>
                </a:lnTo>
                <a:lnTo>
                  <a:pt x="1507006" y="139699"/>
                </a:lnTo>
                <a:close/>
              </a:path>
              <a:path w="1990725" h="1981200">
                <a:moveTo>
                  <a:pt x="1527804" y="152399"/>
                </a:moveTo>
                <a:lnTo>
                  <a:pt x="462770" y="152399"/>
                </a:lnTo>
                <a:lnTo>
                  <a:pt x="473129" y="139699"/>
                </a:lnTo>
                <a:lnTo>
                  <a:pt x="1517445" y="139699"/>
                </a:lnTo>
                <a:lnTo>
                  <a:pt x="1527804" y="152399"/>
                </a:lnTo>
                <a:close/>
              </a:path>
              <a:path w="1990725" h="1981200">
                <a:moveTo>
                  <a:pt x="1548281" y="165099"/>
                </a:moveTo>
                <a:lnTo>
                  <a:pt x="442293" y="165099"/>
                </a:lnTo>
                <a:lnTo>
                  <a:pt x="452492" y="152399"/>
                </a:lnTo>
                <a:lnTo>
                  <a:pt x="1538082" y="152399"/>
                </a:lnTo>
                <a:lnTo>
                  <a:pt x="1548281" y="165099"/>
                </a:lnTo>
                <a:close/>
              </a:path>
              <a:path w="1990725" h="1981200">
                <a:moveTo>
                  <a:pt x="1568425" y="177799"/>
                </a:moveTo>
                <a:lnTo>
                  <a:pt x="422149" y="177799"/>
                </a:lnTo>
                <a:lnTo>
                  <a:pt x="432178" y="165099"/>
                </a:lnTo>
                <a:lnTo>
                  <a:pt x="1558396" y="165099"/>
                </a:lnTo>
                <a:lnTo>
                  <a:pt x="1568425" y="177799"/>
                </a:lnTo>
                <a:close/>
              </a:path>
              <a:path w="1990725" h="1981200">
                <a:moveTo>
                  <a:pt x="1597990" y="203199"/>
                </a:moveTo>
                <a:lnTo>
                  <a:pt x="392583" y="203199"/>
                </a:lnTo>
                <a:lnTo>
                  <a:pt x="402350" y="190499"/>
                </a:lnTo>
                <a:lnTo>
                  <a:pt x="412206" y="177799"/>
                </a:lnTo>
                <a:lnTo>
                  <a:pt x="1578367" y="177799"/>
                </a:lnTo>
                <a:lnTo>
                  <a:pt x="1588224" y="190499"/>
                </a:lnTo>
                <a:lnTo>
                  <a:pt x="1597990" y="203199"/>
                </a:lnTo>
                <a:close/>
              </a:path>
              <a:path w="1990725" h="1981200">
                <a:moveTo>
                  <a:pt x="1617248" y="215899"/>
                </a:moveTo>
                <a:lnTo>
                  <a:pt x="373326" y="215899"/>
                </a:lnTo>
                <a:lnTo>
                  <a:pt x="382908" y="203199"/>
                </a:lnTo>
                <a:lnTo>
                  <a:pt x="1607665" y="203199"/>
                </a:lnTo>
                <a:lnTo>
                  <a:pt x="1617248" y="215899"/>
                </a:lnTo>
                <a:close/>
              </a:path>
              <a:path w="1990725" h="1981200">
                <a:moveTo>
                  <a:pt x="1645431" y="241299"/>
                </a:moveTo>
                <a:lnTo>
                  <a:pt x="345143" y="241299"/>
                </a:lnTo>
                <a:lnTo>
                  <a:pt x="354440" y="228599"/>
                </a:lnTo>
                <a:lnTo>
                  <a:pt x="363836" y="215899"/>
                </a:lnTo>
                <a:lnTo>
                  <a:pt x="1626738" y="215899"/>
                </a:lnTo>
                <a:lnTo>
                  <a:pt x="1636133" y="228599"/>
                </a:lnTo>
                <a:lnTo>
                  <a:pt x="1645431" y="241299"/>
                </a:lnTo>
                <a:close/>
              </a:path>
              <a:path w="1990725" h="1981200">
                <a:moveTo>
                  <a:pt x="1663731" y="253999"/>
                </a:moveTo>
                <a:lnTo>
                  <a:pt x="326842" y="253999"/>
                </a:lnTo>
                <a:lnTo>
                  <a:pt x="335944" y="241299"/>
                </a:lnTo>
                <a:lnTo>
                  <a:pt x="1654630" y="241299"/>
                </a:lnTo>
                <a:lnTo>
                  <a:pt x="1663731" y="253999"/>
                </a:lnTo>
                <a:close/>
              </a:path>
              <a:path w="1990725" h="1981200">
                <a:moveTo>
                  <a:pt x="1690424" y="279399"/>
                </a:moveTo>
                <a:lnTo>
                  <a:pt x="300150" y="279399"/>
                </a:lnTo>
                <a:lnTo>
                  <a:pt x="308944" y="266699"/>
                </a:lnTo>
                <a:lnTo>
                  <a:pt x="317842" y="253999"/>
                </a:lnTo>
                <a:lnTo>
                  <a:pt x="1672732" y="253999"/>
                </a:lnTo>
                <a:lnTo>
                  <a:pt x="1681630" y="266699"/>
                </a:lnTo>
                <a:lnTo>
                  <a:pt x="1690424" y="279399"/>
                </a:lnTo>
                <a:close/>
              </a:path>
              <a:path w="1990725" h="1981200">
                <a:moveTo>
                  <a:pt x="1724543" y="317499"/>
                </a:moveTo>
                <a:lnTo>
                  <a:pt x="266031" y="317499"/>
                </a:lnTo>
                <a:lnTo>
                  <a:pt x="274399" y="304799"/>
                </a:lnTo>
                <a:lnTo>
                  <a:pt x="282875" y="292099"/>
                </a:lnTo>
                <a:lnTo>
                  <a:pt x="291459" y="279399"/>
                </a:lnTo>
                <a:lnTo>
                  <a:pt x="1699114" y="279399"/>
                </a:lnTo>
                <a:lnTo>
                  <a:pt x="1707699" y="292099"/>
                </a:lnTo>
                <a:lnTo>
                  <a:pt x="1716175" y="304799"/>
                </a:lnTo>
                <a:lnTo>
                  <a:pt x="1724543" y="317499"/>
                </a:lnTo>
                <a:close/>
              </a:path>
              <a:path w="1990725" h="1981200">
                <a:moveTo>
                  <a:pt x="1748984" y="342899"/>
                </a:moveTo>
                <a:lnTo>
                  <a:pt x="241590" y="342899"/>
                </a:lnTo>
                <a:lnTo>
                  <a:pt x="249624" y="330199"/>
                </a:lnTo>
                <a:lnTo>
                  <a:pt x="257772" y="317499"/>
                </a:lnTo>
                <a:lnTo>
                  <a:pt x="1732802" y="317499"/>
                </a:lnTo>
                <a:lnTo>
                  <a:pt x="1740950" y="330199"/>
                </a:lnTo>
                <a:lnTo>
                  <a:pt x="1748984" y="342899"/>
                </a:lnTo>
                <a:close/>
              </a:path>
              <a:path w="1990725" h="1981200">
                <a:moveTo>
                  <a:pt x="1779977" y="380999"/>
                </a:moveTo>
                <a:lnTo>
                  <a:pt x="210597" y="380999"/>
                </a:lnTo>
                <a:lnTo>
                  <a:pt x="218170" y="368299"/>
                </a:lnTo>
                <a:lnTo>
                  <a:pt x="225861" y="355599"/>
                </a:lnTo>
                <a:lnTo>
                  <a:pt x="233669" y="342899"/>
                </a:lnTo>
                <a:lnTo>
                  <a:pt x="1756905" y="342899"/>
                </a:lnTo>
                <a:lnTo>
                  <a:pt x="1764712" y="355599"/>
                </a:lnTo>
                <a:lnTo>
                  <a:pt x="1772404" y="368299"/>
                </a:lnTo>
                <a:lnTo>
                  <a:pt x="1779977" y="380999"/>
                </a:lnTo>
                <a:close/>
              </a:path>
              <a:path w="1990725" h="1981200">
                <a:moveTo>
                  <a:pt x="1816051" y="431799"/>
                </a:moveTo>
                <a:lnTo>
                  <a:pt x="174522" y="431799"/>
                </a:lnTo>
                <a:lnTo>
                  <a:pt x="181494" y="419099"/>
                </a:lnTo>
                <a:lnTo>
                  <a:pt x="188588" y="406399"/>
                </a:lnTo>
                <a:lnTo>
                  <a:pt x="195804" y="393699"/>
                </a:lnTo>
                <a:lnTo>
                  <a:pt x="203141" y="380999"/>
                </a:lnTo>
                <a:lnTo>
                  <a:pt x="1787432" y="380999"/>
                </a:lnTo>
                <a:lnTo>
                  <a:pt x="1794769" y="393699"/>
                </a:lnTo>
                <a:lnTo>
                  <a:pt x="1801986" y="406399"/>
                </a:lnTo>
                <a:lnTo>
                  <a:pt x="1809080" y="419099"/>
                </a:lnTo>
                <a:lnTo>
                  <a:pt x="1816051" y="431799"/>
                </a:lnTo>
                <a:close/>
              </a:path>
              <a:path w="1990725" h="1981200">
                <a:moveTo>
                  <a:pt x="1849038" y="482599"/>
                </a:moveTo>
                <a:lnTo>
                  <a:pt x="141536" y="482599"/>
                </a:lnTo>
                <a:lnTo>
                  <a:pt x="147880" y="469899"/>
                </a:lnTo>
                <a:lnTo>
                  <a:pt x="154351" y="457199"/>
                </a:lnTo>
                <a:lnTo>
                  <a:pt x="160949" y="444499"/>
                </a:lnTo>
                <a:lnTo>
                  <a:pt x="167673" y="431799"/>
                </a:lnTo>
                <a:lnTo>
                  <a:pt x="1822900" y="431799"/>
                </a:lnTo>
                <a:lnTo>
                  <a:pt x="1829625" y="444499"/>
                </a:lnTo>
                <a:lnTo>
                  <a:pt x="1836222" y="457199"/>
                </a:lnTo>
                <a:lnTo>
                  <a:pt x="1842693" y="469899"/>
                </a:lnTo>
                <a:lnTo>
                  <a:pt x="1849038" y="482599"/>
                </a:lnTo>
                <a:close/>
              </a:path>
              <a:path w="1990725" h="1981200">
                <a:moveTo>
                  <a:pt x="1884369" y="546099"/>
                </a:moveTo>
                <a:lnTo>
                  <a:pt x="106205" y="546099"/>
                </a:lnTo>
                <a:lnTo>
                  <a:pt x="111763" y="533399"/>
                </a:lnTo>
                <a:lnTo>
                  <a:pt x="117456" y="520699"/>
                </a:lnTo>
                <a:lnTo>
                  <a:pt x="123280" y="507999"/>
                </a:lnTo>
                <a:lnTo>
                  <a:pt x="129235" y="495299"/>
                </a:lnTo>
                <a:lnTo>
                  <a:pt x="135320" y="482599"/>
                </a:lnTo>
                <a:lnTo>
                  <a:pt x="1855253" y="482599"/>
                </a:lnTo>
                <a:lnTo>
                  <a:pt x="1873118" y="520699"/>
                </a:lnTo>
                <a:lnTo>
                  <a:pt x="1884369" y="546099"/>
                </a:lnTo>
                <a:close/>
              </a:path>
              <a:path w="1990725" h="1981200">
                <a:moveTo>
                  <a:pt x="1928278" y="647699"/>
                </a:moveTo>
                <a:lnTo>
                  <a:pt x="62295" y="647699"/>
                </a:lnTo>
                <a:lnTo>
                  <a:pt x="66621" y="634999"/>
                </a:lnTo>
                <a:lnTo>
                  <a:pt x="80436" y="596899"/>
                </a:lnTo>
                <a:lnTo>
                  <a:pt x="95490" y="558799"/>
                </a:lnTo>
                <a:lnTo>
                  <a:pt x="100781" y="546099"/>
                </a:lnTo>
                <a:lnTo>
                  <a:pt x="1889793" y="546099"/>
                </a:lnTo>
                <a:lnTo>
                  <a:pt x="1905257" y="584199"/>
                </a:lnTo>
                <a:lnTo>
                  <a:pt x="1919487" y="622299"/>
                </a:lnTo>
                <a:lnTo>
                  <a:pt x="1928278" y="647699"/>
                </a:lnTo>
                <a:close/>
              </a:path>
              <a:path w="1990725" h="1981200">
                <a:moveTo>
                  <a:pt x="1973833" y="812799"/>
                </a:moveTo>
                <a:lnTo>
                  <a:pt x="16740" y="812799"/>
                </a:lnTo>
                <a:lnTo>
                  <a:pt x="19050" y="800099"/>
                </a:lnTo>
                <a:lnTo>
                  <a:pt x="26859" y="761999"/>
                </a:lnTo>
                <a:lnTo>
                  <a:pt x="35980" y="723899"/>
                </a:lnTo>
                <a:lnTo>
                  <a:pt x="46402" y="685799"/>
                </a:lnTo>
                <a:lnTo>
                  <a:pt x="58109" y="647699"/>
                </a:lnTo>
                <a:lnTo>
                  <a:pt x="1932464" y="647699"/>
                </a:lnTo>
                <a:lnTo>
                  <a:pt x="1944172" y="685799"/>
                </a:lnTo>
                <a:lnTo>
                  <a:pt x="1954593" y="723899"/>
                </a:lnTo>
                <a:lnTo>
                  <a:pt x="1963715" y="761999"/>
                </a:lnTo>
                <a:lnTo>
                  <a:pt x="1971524" y="800099"/>
                </a:lnTo>
                <a:lnTo>
                  <a:pt x="1973833" y="812799"/>
                </a:lnTo>
                <a:close/>
              </a:path>
              <a:path w="1990725" h="1981200">
                <a:moveTo>
                  <a:pt x="1984584" y="1104899"/>
                </a:moveTo>
                <a:lnTo>
                  <a:pt x="5989" y="1104899"/>
                </a:lnTo>
                <a:lnTo>
                  <a:pt x="4718" y="1092199"/>
                </a:lnTo>
                <a:lnTo>
                  <a:pt x="1798" y="1054099"/>
                </a:lnTo>
                <a:lnTo>
                  <a:pt x="224" y="1015999"/>
                </a:lnTo>
                <a:lnTo>
                  <a:pt x="0" y="1003299"/>
                </a:lnTo>
                <a:lnTo>
                  <a:pt x="0" y="977899"/>
                </a:lnTo>
                <a:lnTo>
                  <a:pt x="1124" y="939799"/>
                </a:lnTo>
                <a:lnTo>
                  <a:pt x="3595" y="901699"/>
                </a:lnTo>
                <a:lnTo>
                  <a:pt x="7410" y="863599"/>
                </a:lnTo>
                <a:lnTo>
                  <a:pt x="12564" y="825499"/>
                </a:lnTo>
                <a:lnTo>
                  <a:pt x="14579" y="812799"/>
                </a:lnTo>
                <a:lnTo>
                  <a:pt x="1975995" y="812799"/>
                </a:lnTo>
                <a:lnTo>
                  <a:pt x="1981594" y="850899"/>
                </a:lnTo>
                <a:lnTo>
                  <a:pt x="1985857" y="888999"/>
                </a:lnTo>
                <a:lnTo>
                  <a:pt x="1988776" y="927099"/>
                </a:lnTo>
                <a:lnTo>
                  <a:pt x="1990350" y="965199"/>
                </a:lnTo>
                <a:lnTo>
                  <a:pt x="1990574" y="977899"/>
                </a:lnTo>
                <a:lnTo>
                  <a:pt x="1990574" y="1003299"/>
                </a:lnTo>
                <a:lnTo>
                  <a:pt x="1989450" y="1041399"/>
                </a:lnTo>
                <a:lnTo>
                  <a:pt x="1986979" y="1079499"/>
                </a:lnTo>
                <a:lnTo>
                  <a:pt x="1984584" y="1104899"/>
                </a:lnTo>
                <a:close/>
              </a:path>
              <a:path w="1990725" h="1981200">
                <a:moveTo>
                  <a:pt x="1944171" y="1295399"/>
                </a:moveTo>
                <a:lnTo>
                  <a:pt x="46402" y="1295399"/>
                </a:lnTo>
                <a:lnTo>
                  <a:pt x="42785" y="1282699"/>
                </a:lnTo>
                <a:lnTo>
                  <a:pt x="32795" y="1244599"/>
                </a:lnTo>
                <a:lnTo>
                  <a:pt x="24110" y="1206499"/>
                </a:lnTo>
                <a:lnTo>
                  <a:pt x="16740" y="1168399"/>
                </a:lnTo>
                <a:lnTo>
                  <a:pt x="10698" y="1130299"/>
                </a:lnTo>
                <a:lnTo>
                  <a:pt x="7410" y="1104899"/>
                </a:lnTo>
                <a:lnTo>
                  <a:pt x="1983164" y="1104899"/>
                </a:lnTo>
                <a:lnTo>
                  <a:pt x="1978009" y="1142999"/>
                </a:lnTo>
                <a:lnTo>
                  <a:pt x="1971524" y="1181099"/>
                </a:lnTo>
                <a:lnTo>
                  <a:pt x="1963715" y="1219199"/>
                </a:lnTo>
                <a:lnTo>
                  <a:pt x="1954593" y="1257299"/>
                </a:lnTo>
                <a:lnTo>
                  <a:pt x="1944171" y="1295399"/>
                </a:lnTo>
                <a:close/>
              </a:path>
              <a:path w="1990725" h="1981200">
                <a:moveTo>
                  <a:pt x="1900239" y="1409699"/>
                </a:moveTo>
                <a:lnTo>
                  <a:pt x="90335" y="1409699"/>
                </a:lnTo>
                <a:lnTo>
                  <a:pt x="85317" y="1396999"/>
                </a:lnTo>
                <a:lnTo>
                  <a:pt x="71086" y="1358899"/>
                </a:lnTo>
                <a:lnTo>
                  <a:pt x="58109" y="1320799"/>
                </a:lnTo>
                <a:lnTo>
                  <a:pt x="50162" y="1295399"/>
                </a:lnTo>
                <a:lnTo>
                  <a:pt x="1940411" y="1295399"/>
                </a:lnTo>
                <a:lnTo>
                  <a:pt x="1928278" y="1333499"/>
                </a:lnTo>
                <a:lnTo>
                  <a:pt x="1914882" y="1371599"/>
                </a:lnTo>
                <a:lnTo>
                  <a:pt x="1900239" y="1409699"/>
                </a:lnTo>
                <a:close/>
              </a:path>
              <a:path w="1990725" h="1981200">
                <a:moveTo>
                  <a:pt x="1861339" y="1485899"/>
                </a:moveTo>
                <a:lnTo>
                  <a:pt x="129235" y="1485899"/>
                </a:lnTo>
                <a:lnTo>
                  <a:pt x="123280" y="1473199"/>
                </a:lnTo>
                <a:lnTo>
                  <a:pt x="106205" y="1435099"/>
                </a:lnTo>
                <a:lnTo>
                  <a:pt x="95490" y="1409699"/>
                </a:lnTo>
                <a:lnTo>
                  <a:pt x="1895084" y="1409699"/>
                </a:lnTo>
                <a:lnTo>
                  <a:pt x="1878810" y="1447799"/>
                </a:lnTo>
                <a:lnTo>
                  <a:pt x="1861339" y="1485899"/>
                </a:lnTo>
                <a:close/>
              </a:path>
              <a:path w="1990725" h="1981200">
                <a:moveTo>
                  <a:pt x="1829625" y="1536699"/>
                </a:moveTo>
                <a:lnTo>
                  <a:pt x="160949" y="1536699"/>
                </a:lnTo>
                <a:lnTo>
                  <a:pt x="154351" y="1523999"/>
                </a:lnTo>
                <a:lnTo>
                  <a:pt x="147880" y="1511299"/>
                </a:lnTo>
                <a:lnTo>
                  <a:pt x="141536" y="1498599"/>
                </a:lnTo>
                <a:lnTo>
                  <a:pt x="135320" y="1485899"/>
                </a:lnTo>
                <a:lnTo>
                  <a:pt x="1855253" y="1485899"/>
                </a:lnTo>
                <a:lnTo>
                  <a:pt x="1849038" y="1498599"/>
                </a:lnTo>
                <a:lnTo>
                  <a:pt x="1842693" y="1511299"/>
                </a:lnTo>
                <a:lnTo>
                  <a:pt x="1836222" y="1523999"/>
                </a:lnTo>
                <a:lnTo>
                  <a:pt x="1829625" y="1536699"/>
                </a:lnTo>
                <a:close/>
              </a:path>
              <a:path w="1990725" h="1981200">
                <a:moveTo>
                  <a:pt x="1794769" y="1587499"/>
                </a:moveTo>
                <a:lnTo>
                  <a:pt x="195804" y="1587499"/>
                </a:lnTo>
                <a:lnTo>
                  <a:pt x="188588" y="1574799"/>
                </a:lnTo>
                <a:lnTo>
                  <a:pt x="181494" y="1562099"/>
                </a:lnTo>
                <a:lnTo>
                  <a:pt x="174522" y="1549399"/>
                </a:lnTo>
                <a:lnTo>
                  <a:pt x="167673" y="1536699"/>
                </a:lnTo>
                <a:lnTo>
                  <a:pt x="1822900" y="1536699"/>
                </a:lnTo>
                <a:lnTo>
                  <a:pt x="1816051" y="1549399"/>
                </a:lnTo>
                <a:lnTo>
                  <a:pt x="1809080" y="1562099"/>
                </a:lnTo>
                <a:lnTo>
                  <a:pt x="1801986" y="1574799"/>
                </a:lnTo>
                <a:lnTo>
                  <a:pt x="1794769" y="1587499"/>
                </a:lnTo>
                <a:close/>
              </a:path>
              <a:path w="1990725" h="1981200">
                <a:moveTo>
                  <a:pt x="1764712" y="1625599"/>
                </a:moveTo>
                <a:lnTo>
                  <a:pt x="225861" y="1625599"/>
                </a:lnTo>
                <a:lnTo>
                  <a:pt x="218170" y="1612899"/>
                </a:lnTo>
                <a:lnTo>
                  <a:pt x="210597" y="1600199"/>
                </a:lnTo>
                <a:lnTo>
                  <a:pt x="203141" y="1587499"/>
                </a:lnTo>
                <a:lnTo>
                  <a:pt x="1787432" y="1587499"/>
                </a:lnTo>
                <a:lnTo>
                  <a:pt x="1779977" y="1600199"/>
                </a:lnTo>
                <a:lnTo>
                  <a:pt x="1772404" y="1612899"/>
                </a:lnTo>
                <a:lnTo>
                  <a:pt x="1764712" y="1625599"/>
                </a:lnTo>
                <a:close/>
              </a:path>
              <a:path w="1990725" h="1981200">
                <a:moveTo>
                  <a:pt x="1732802" y="1663699"/>
                </a:moveTo>
                <a:lnTo>
                  <a:pt x="257772" y="1663699"/>
                </a:lnTo>
                <a:lnTo>
                  <a:pt x="249624" y="1650999"/>
                </a:lnTo>
                <a:lnTo>
                  <a:pt x="241590" y="1638299"/>
                </a:lnTo>
                <a:lnTo>
                  <a:pt x="233669" y="1625599"/>
                </a:lnTo>
                <a:lnTo>
                  <a:pt x="1756905" y="1625599"/>
                </a:lnTo>
                <a:lnTo>
                  <a:pt x="1748984" y="1638299"/>
                </a:lnTo>
                <a:lnTo>
                  <a:pt x="1740950" y="1650999"/>
                </a:lnTo>
                <a:lnTo>
                  <a:pt x="1732802" y="1663699"/>
                </a:lnTo>
                <a:close/>
              </a:path>
              <a:path w="1990725" h="1981200">
                <a:moveTo>
                  <a:pt x="1707699" y="1689099"/>
                </a:moveTo>
                <a:lnTo>
                  <a:pt x="282875" y="1689099"/>
                </a:lnTo>
                <a:lnTo>
                  <a:pt x="274399" y="1676399"/>
                </a:lnTo>
                <a:lnTo>
                  <a:pt x="266031" y="1663699"/>
                </a:lnTo>
                <a:lnTo>
                  <a:pt x="1724543" y="1663699"/>
                </a:lnTo>
                <a:lnTo>
                  <a:pt x="1716175" y="1676399"/>
                </a:lnTo>
                <a:lnTo>
                  <a:pt x="1707699" y="1689099"/>
                </a:lnTo>
                <a:close/>
              </a:path>
              <a:path w="1990725" h="1981200">
                <a:moveTo>
                  <a:pt x="1681630" y="1714499"/>
                </a:moveTo>
                <a:lnTo>
                  <a:pt x="308944" y="1714499"/>
                </a:lnTo>
                <a:lnTo>
                  <a:pt x="300150" y="1701799"/>
                </a:lnTo>
                <a:lnTo>
                  <a:pt x="291459" y="1689099"/>
                </a:lnTo>
                <a:lnTo>
                  <a:pt x="1699114" y="1689099"/>
                </a:lnTo>
                <a:lnTo>
                  <a:pt x="1690424" y="1701799"/>
                </a:lnTo>
                <a:lnTo>
                  <a:pt x="1681630" y="1714499"/>
                </a:lnTo>
                <a:close/>
              </a:path>
              <a:path w="1990725" h="1981200">
                <a:moveTo>
                  <a:pt x="1654630" y="1739899"/>
                </a:moveTo>
                <a:lnTo>
                  <a:pt x="335944" y="1739899"/>
                </a:lnTo>
                <a:lnTo>
                  <a:pt x="326842" y="1727199"/>
                </a:lnTo>
                <a:lnTo>
                  <a:pt x="317842" y="1714499"/>
                </a:lnTo>
                <a:lnTo>
                  <a:pt x="1672732" y="1714499"/>
                </a:lnTo>
                <a:lnTo>
                  <a:pt x="1663731" y="1727199"/>
                </a:lnTo>
                <a:lnTo>
                  <a:pt x="1654630" y="1739899"/>
                </a:lnTo>
                <a:close/>
              </a:path>
              <a:path w="1990725" h="1981200">
                <a:moveTo>
                  <a:pt x="1636133" y="1752599"/>
                </a:moveTo>
                <a:lnTo>
                  <a:pt x="354440" y="1752599"/>
                </a:lnTo>
                <a:lnTo>
                  <a:pt x="345143" y="1739899"/>
                </a:lnTo>
                <a:lnTo>
                  <a:pt x="1645431" y="1739899"/>
                </a:lnTo>
                <a:lnTo>
                  <a:pt x="1636133" y="1752599"/>
                </a:lnTo>
                <a:close/>
              </a:path>
              <a:path w="1990725" h="1981200">
                <a:moveTo>
                  <a:pt x="1607665" y="1777999"/>
                </a:moveTo>
                <a:lnTo>
                  <a:pt x="382908" y="1777999"/>
                </a:lnTo>
                <a:lnTo>
                  <a:pt x="373326" y="1765299"/>
                </a:lnTo>
                <a:lnTo>
                  <a:pt x="363836" y="1752599"/>
                </a:lnTo>
                <a:lnTo>
                  <a:pt x="1626738" y="1752599"/>
                </a:lnTo>
                <a:lnTo>
                  <a:pt x="1617248" y="1765299"/>
                </a:lnTo>
                <a:lnTo>
                  <a:pt x="1607665" y="1777999"/>
                </a:lnTo>
                <a:close/>
              </a:path>
              <a:path w="1990725" h="1981200">
                <a:moveTo>
                  <a:pt x="1588224" y="1790699"/>
                </a:moveTo>
                <a:lnTo>
                  <a:pt x="402350" y="1790699"/>
                </a:lnTo>
                <a:lnTo>
                  <a:pt x="392583" y="1777999"/>
                </a:lnTo>
                <a:lnTo>
                  <a:pt x="1597990" y="1777999"/>
                </a:lnTo>
                <a:lnTo>
                  <a:pt x="1588224" y="1790699"/>
                </a:lnTo>
                <a:close/>
              </a:path>
              <a:path w="1990725" h="1981200">
                <a:moveTo>
                  <a:pt x="1558396" y="1816099"/>
                </a:moveTo>
                <a:lnTo>
                  <a:pt x="432178" y="1816099"/>
                </a:lnTo>
                <a:lnTo>
                  <a:pt x="422149" y="1803399"/>
                </a:lnTo>
                <a:lnTo>
                  <a:pt x="412206" y="1790699"/>
                </a:lnTo>
                <a:lnTo>
                  <a:pt x="1578367" y="1790699"/>
                </a:lnTo>
                <a:lnTo>
                  <a:pt x="1568425" y="1803399"/>
                </a:lnTo>
                <a:lnTo>
                  <a:pt x="1558396" y="1816099"/>
                </a:lnTo>
                <a:close/>
              </a:path>
              <a:path w="1990725" h="1981200">
                <a:moveTo>
                  <a:pt x="1538082" y="1828799"/>
                </a:moveTo>
                <a:lnTo>
                  <a:pt x="452492" y="1828799"/>
                </a:lnTo>
                <a:lnTo>
                  <a:pt x="442293" y="1816099"/>
                </a:lnTo>
                <a:lnTo>
                  <a:pt x="1548281" y="1816099"/>
                </a:lnTo>
                <a:lnTo>
                  <a:pt x="1538082" y="1828799"/>
                </a:lnTo>
                <a:close/>
              </a:path>
              <a:path w="1990725" h="1981200">
                <a:moveTo>
                  <a:pt x="1517445" y="1841499"/>
                </a:moveTo>
                <a:lnTo>
                  <a:pt x="473129" y="1841499"/>
                </a:lnTo>
                <a:lnTo>
                  <a:pt x="462770" y="1828799"/>
                </a:lnTo>
                <a:lnTo>
                  <a:pt x="1527803" y="1828799"/>
                </a:lnTo>
                <a:lnTo>
                  <a:pt x="1517445" y="1841499"/>
                </a:lnTo>
                <a:close/>
              </a:path>
              <a:path w="1990725" h="1981200">
                <a:moveTo>
                  <a:pt x="1496489" y="1854199"/>
                </a:moveTo>
                <a:lnTo>
                  <a:pt x="494085" y="1854199"/>
                </a:lnTo>
                <a:lnTo>
                  <a:pt x="483568" y="1841499"/>
                </a:lnTo>
                <a:lnTo>
                  <a:pt x="1507005" y="1841499"/>
                </a:lnTo>
                <a:lnTo>
                  <a:pt x="1496489" y="1854199"/>
                </a:lnTo>
                <a:close/>
              </a:path>
              <a:path w="1990725" h="1981200">
                <a:moveTo>
                  <a:pt x="1475235" y="1866899"/>
                </a:moveTo>
                <a:lnTo>
                  <a:pt x="515338" y="1866899"/>
                </a:lnTo>
                <a:lnTo>
                  <a:pt x="504675" y="1854199"/>
                </a:lnTo>
                <a:lnTo>
                  <a:pt x="1485899" y="1854199"/>
                </a:lnTo>
                <a:lnTo>
                  <a:pt x="1475235" y="1866899"/>
                </a:lnTo>
                <a:close/>
              </a:path>
              <a:path w="1990725" h="1981200">
                <a:moveTo>
                  <a:pt x="1442813" y="1879599"/>
                </a:moveTo>
                <a:lnTo>
                  <a:pt x="547761" y="1879599"/>
                </a:lnTo>
                <a:lnTo>
                  <a:pt x="536885" y="1866899"/>
                </a:lnTo>
                <a:lnTo>
                  <a:pt x="1453689" y="1866899"/>
                </a:lnTo>
                <a:lnTo>
                  <a:pt x="1442813" y="1879599"/>
                </a:lnTo>
                <a:close/>
              </a:path>
              <a:path w="1990725" h="1981200">
                <a:moveTo>
                  <a:pt x="1420859" y="1892299"/>
                </a:moveTo>
                <a:lnTo>
                  <a:pt x="569715" y="1892299"/>
                </a:lnTo>
                <a:lnTo>
                  <a:pt x="558704" y="1879599"/>
                </a:lnTo>
                <a:lnTo>
                  <a:pt x="1431870" y="1879599"/>
                </a:lnTo>
                <a:lnTo>
                  <a:pt x="1420859" y="1892299"/>
                </a:lnTo>
                <a:close/>
              </a:path>
              <a:path w="1990725" h="1981200">
                <a:moveTo>
                  <a:pt x="1398649" y="1904999"/>
                </a:moveTo>
                <a:lnTo>
                  <a:pt x="591925" y="1904999"/>
                </a:lnTo>
                <a:lnTo>
                  <a:pt x="580789" y="1892299"/>
                </a:lnTo>
                <a:lnTo>
                  <a:pt x="1409784" y="1892299"/>
                </a:lnTo>
                <a:lnTo>
                  <a:pt x="1398649" y="1904999"/>
                </a:lnTo>
                <a:close/>
              </a:path>
              <a:path w="1990725" h="1981200">
                <a:moveTo>
                  <a:pt x="1364881" y="1917699"/>
                </a:moveTo>
                <a:lnTo>
                  <a:pt x="625692" y="1917699"/>
                </a:lnTo>
                <a:lnTo>
                  <a:pt x="614378" y="1904999"/>
                </a:lnTo>
                <a:lnTo>
                  <a:pt x="1376195" y="1904999"/>
                </a:lnTo>
                <a:lnTo>
                  <a:pt x="1364881" y="1917699"/>
                </a:lnTo>
                <a:close/>
              </a:path>
              <a:path w="1990725" h="1981200">
                <a:moveTo>
                  <a:pt x="1330614" y="1930399"/>
                </a:moveTo>
                <a:lnTo>
                  <a:pt x="659959" y="1930399"/>
                </a:lnTo>
                <a:lnTo>
                  <a:pt x="648483" y="1917699"/>
                </a:lnTo>
                <a:lnTo>
                  <a:pt x="1342090" y="1917699"/>
                </a:lnTo>
                <a:lnTo>
                  <a:pt x="1330614" y="1930399"/>
                </a:lnTo>
                <a:close/>
              </a:path>
              <a:path w="1990725" h="1981200">
                <a:moveTo>
                  <a:pt x="1295893" y="1943099"/>
                </a:moveTo>
                <a:lnTo>
                  <a:pt x="694681" y="1943099"/>
                </a:lnTo>
                <a:lnTo>
                  <a:pt x="683060" y="1930399"/>
                </a:lnTo>
                <a:lnTo>
                  <a:pt x="1307514" y="1930399"/>
                </a:lnTo>
                <a:lnTo>
                  <a:pt x="1295893" y="1943099"/>
                </a:lnTo>
                <a:close/>
              </a:path>
              <a:path w="1990725" h="1981200">
                <a:moveTo>
                  <a:pt x="1248971" y="1955799"/>
                </a:moveTo>
                <a:lnTo>
                  <a:pt x="741602" y="1955799"/>
                </a:lnTo>
                <a:lnTo>
                  <a:pt x="729811" y="1943099"/>
                </a:lnTo>
                <a:lnTo>
                  <a:pt x="1260763" y="1943099"/>
                </a:lnTo>
                <a:lnTo>
                  <a:pt x="1248971" y="1955799"/>
                </a:lnTo>
                <a:close/>
              </a:path>
              <a:path w="1990725" h="1981200">
                <a:moveTo>
                  <a:pt x="1201439" y="1968499"/>
                </a:moveTo>
                <a:lnTo>
                  <a:pt x="789135" y="1968499"/>
                </a:lnTo>
                <a:lnTo>
                  <a:pt x="777202" y="1955799"/>
                </a:lnTo>
                <a:lnTo>
                  <a:pt x="1213372" y="1955799"/>
                </a:lnTo>
                <a:lnTo>
                  <a:pt x="1201439" y="1968499"/>
                </a:lnTo>
                <a:close/>
              </a:path>
              <a:path w="1990725" h="1981200">
                <a:moveTo>
                  <a:pt x="1129243" y="1981199"/>
                </a:moveTo>
                <a:lnTo>
                  <a:pt x="861331" y="1981199"/>
                </a:lnTo>
                <a:lnTo>
                  <a:pt x="849237" y="1968499"/>
                </a:lnTo>
                <a:lnTo>
                  <a:pt x="1141337" y="1968499"/>
                </a:lnTo>
                <a:lnTo>
                  <a:pt x="1129243" y="1981199"/>
                </a:lnTo>
                <a:close/>
              </a:path>
            </a:pathLst>
          </a:custGeom>
          <a:solidFill>
            <a:srgbClr val="73AE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526257" y="5942511"/>
            <a:ext cx="1238250" cy="1056640"/>
          </a:xfrm>
          <a:custGeom>
            <a:avLst/>
            <a:gdLst/>
            <a:ahLst/>
            <a:cxnLst/>
            <a:rect l="l" t="t" r="r" b="b"/>
            <a:pathLst>
              <a:path w="1238250" h="1056639">
                <a:moveTo>
                  <a:pt x="1193042" y="152390"/>
                </a:moveTo>
                <a:lnTo>
                  <a:pt x="618905" y="152390"/>
                </a:lnTo>
                <a:lnTo>
                  <a:pt x="637127" y="129825"/>
                </a:lnTo>
                <a:lnTo>
                  <a:pt x="672924" y="92299"/>
                </a:lnTo>
                <a:lnTo>
                  <a:pt x="723626" y="51717"/>
                </a:lnTo>
                <a:lnTo>
                  <a:pt x="786564" y="19981"/>
                </a:lnTo>
                <a:lnTo>
                  <a:pt x="827985" y="8653"/>
                </a:lnTo>
                <a:lnTo>
                  <a:pt x="873233" y="1776"/>
                </a:lnTo>
                <a:lnTo>
                  <a:pt x="920928" y="0"/>
                </a:lnTo>
                <a:lnTo>
                  <a:pt x="969686" y="3968"/>
                </a:lnTo>
                <a:lnTo>
                  <a:pt x="1018127" y="14329"/>
                </a:lnTo>
                <a:lnTo>
                  <a:pt x="1064868" y="31729"/>
                </a:lnTo>
                <a:lnTo>
                  <a:pt x="1108526" y="56814"/>
                </a:lnTo>
                <a:lnTo>
                  <a:pt x="1147721" y="90232"/>
                </a:lnTo>
                <a:lnTo>
                  <a:pt x="1181070" y="132627"/>
                </a:lnTo>
                <a:lnTo>
                  <a:pt x="1193042" y="152390"/>
                </a:lnTo>
                <a:close/>
              </a:path>
              <a:path w="1238250" h="1056639">
                <a:moveTo>
                  <a:pt x="617667" y="1056272"/>
                </a:moveTo>
                <a:lnTo>
                  <a:pt x="435845" y="927890"/>
                </a:lnTo>
                <a:lnTo>
                  <a:pt x="293679" y="798712"/>
                </a:lnTo>
                <a:lnTo>
                  <a:pt x="191353" y="693574"/>
                </a:lnTo>
                <a:lnTo>
                  <a:pt x="152085" y="650155"/>
                </a:lnTo>
                <a:lnTo>
                  <a:pt x="102075" y="587275"/>
                </a:lnTo>
                <a:lnTo>
                  <a:pt x="63503" y="527976"/>
                </a:lnTo>
                <a:lnTo>
                  <a:pt x="35189" y="472329"/>
                </a:lnTo>
                <a:lnTo>
                  <a:pt x="15954" y="420406"/>
                </a:lnTo>
                <a:lnTo>
                  <a:pt x="4617" y="372281"/>
                </a:lnTo>
                <a:lnTo>
                  <a:pt x="0" y="328025"/>
                </a:lnTo>
                <a:lnTo>
                  <a:pt x="922" y="287710"/>
                </a:lnTo>
                <a:lnTo>
                  <a:pt x="14668" y="219192"/>
                </a:lnTo>
                <a:lnTo>
                  <a:pt x="36419" y="167305"/>
                </a:lnTo>
                <a:lnTo>
                  <a:pt x="56740" y="132627"/>
                </a:lnTo>
                <a:lnTo>
                  <a:pt x="90174" y="90299"/>
                </a:lnTo>
                <a:lnTo>
                  <a:pt x="129596" y="57064"/>
                </a:lnTo>
                <a:lnTo>
                  <a:pt x="173584" y="32241"/>
                </a:lnTo>
                <a:lnTo>
                  <a:pt x="220716" y="15153"/>
                </a:lnTo>
                <a:lnTo>
                  <a:pt x="269567" y="5120"/>
                </a:lnTo>
                <a:lnTo>
                  <a:pt x="318717" y="1463"/>
                </a:lnTo>
                <a:lnTo>
                  <a:pt x="366741" y="3503"/>
                </a:lnTo>
                <a:lnTo>
                  <a:pt x="412217" y="10561"/>
                </a:lnTo>
                <a:lnTo>
                  <a:pt x="453722" y="21958"/>
                </a:lnTo>
                <a:lnTo>
                  <a:pt x="516273" y="53280"/>
                </a:lnTo>
                <a:lnTo>
                  <a:pt x="566125" y="93195"/>
                </a:lnTo>
                <a:lnTo>
                  <a:pt x="601070" y="130099"/>
                </a:lnTo>
                <a:lnTo>
                  <a:pt x="618905" y="152390"/>
                </a:lnTo>
                <a:lnTo>
                  <a:pt x="1193042" y="152390"/>
                </a:lnTo>
                <a:lnTo>
                  <a:pt x="1212677" y="191133"/>
                </a:lnTo>
                <a:lnTo>
                  <a:pt x="1231605" y="251408"/>
                </a:lnTo>
                <a:lnTo>
                  <a:pt x="1237811" y="328025"/>
                </a:lnTo>
                <a:lnTo>
                  <a:pt x="1233193" y="372281"/>
                </a:lnTo>
                <a:lnTo>
                  <a:pt x="1221856" y="420406"/>
                </a:lnTo>
                <a:lnTo>
                  <a:pt x="1202621" y="472329"/>
                </a:lnTo>
                <a:lnTo>
                  <a:pt x="1174307" y="527976"/>
                </a:lnTo>
                <a:lnTo>
                  <a:pt x="1135735" y="587275"/>
                </a:lnTo>
                <a:lnTo>
                  <a:pt x="1085725" y="650155"/>
                </a:lnTo>
                <a:lnTo>
                  <a:pt x="1046264" y="693574"/>
                </a:lnTo>
                <a:lnTo>
                  <a:pt x="943512" y="798713"/>
                </a:lnTo>
                <a:lnTo>
                  <a:pt x="800920" y="927890"/>
                </a:lnTo>
                <a:lnTo>
                  <a:pt x="641936" y="1043427"/>
                </a:lnTo>
                <a:lnTo>
                  <a:pt x="620519" y="1055307"/>
                </a:lnTo>
                <a:lnTo>
                  <a:pt x="617667" y="105627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690725" y="6200135"/>
            <a:ext cx="948690" cy="535305"/>
          </a:xfrm>
          <a:custGeom>
            <a:avLst/>
            <a:gdLst/>
            <a:ahLst/>
            <a:cxnLst/>
            <a:rect l="l" t="t" r="r" b="b"/>
            <a:pathLst>
              <a:path w="948689" h="535304">
                <a:moveTo>
                  <a:pt x="627669" y="280378"/>
                </a:moveTo>
                <a:lnTo>
                  <a:pt x="586187" y="280378"/>
                </a:lnTo>
                <a:lnTo>
                  <a:pt x="652310" y="15809"/>
                </a:lnTo>
                <a:lnTo>
                  <a:pt x="654538" y="7163"/>
                </a:lnTo>
                <a:lnTo>
                  <a:pt x="662216" y="741"/>
                </a:lnTo>
                <a:lnTo>
                  <a:pt x="671131" y="494"/>
                </a:lnTo>
                <a:lnTo>
                  <a:pt x="680046" y="0"/>
                </a:lnTo>
                <a:lnTo>
                  <a:pt x="688467" y="5681"/>
                </a:lnTo>
                <a:lnTo>
                  <a:pt x="718624" y="91154"/>
                </a:lnTo>
                <a:lnTo>
                  <a:pt x="675094" y="91154"/>
                </a:lnTo>
                <a:lnTo>
                  <a:pt x="627669" y="280378"/>
                </a:lnTo>
                <a:close/>
              </a:path>
              <a:path w="948689" h="535304">
                <a:moveTo>
                  <a:pt x="185489" y="325338"/>
                </a:moveTo>
                <a:lnTo>
                  <a:pt x="20554" y="325338"/>
                </a:lnTo>
                <a:lnTo>
                  <a:pt x="12537" y="323655"/>
                </a:lnTo>
                <a:lnTo>
                  <a:pt x="6005" y="319101"/>
                </a:lnTo>
                <a:lnTo>
                  <a:pt x="1609" y="312415"/>
                </a:lnTo>
                <a:lnTo>
                  <a:pt x="0" y="304340"/>
                </a:lnTo>
                <a:lnTo>
                  <a:pt x="1609" y="296266"/>
                </a:lnTo>
                <a:lnTo>
                  <a:pt x="6005" y="289580"/>
                </a:lnTo>
                <a:lnTo>
                  <a:pt x="12537" y="285026"/>
                </a:lnTo>
                <a:lnTo>
                  <a:pt x="20554" y="283343"/>
                </a:lnTo>
                <a:lnTo>
                  <a:pt x="161467" y="283343"/>
                </a:lnTo>
                <a:lnTo>
                  <a:pt x="229819" y="65215"/>
                </a:lnTo>
                <a:lnTo>
                  <a:pt x="232543" y="56816"/>
                </a:lnTo>
                <a:lnTo>
                  <a:pt x="239972" y="51135"/>
                </a:lnTo>
                <a:lnTo>
                  <a:pt x="257803" y="50641"/>
                </a:lnTo>
                <a:lnTo>
                  <a:pt x="265480" y="56075"/>
                </a:lnTo>
                <a:lnTo>
                  <a:pt x="268700" y="64227"/>
                </a:lnTo>
                <a:lnTo>
                  <a:pt x="295052" y="134384"/>
                </a:lnTo>
                <a:lnTo>
                  <a:pt x="251117" y="134384"/>
                </a:lnTo>
                <a:lnTo>
                  <a:pt x="196138" y="310516"/>
                </a:lnTo>
                <a:lnTo>
                  <a:pt x="193414" y="318915"/>
                </a:lnTo>
                <a:lnTo>
                  <a:pt x="185489" y="325338"/>
                </a:lnTo>
                <a:close/>
              </a:path>
              <a:path w="948689" h="535304">
                <a:moveTo>
                  <a:pt x="725119" y="190707"/>
                </a:moveTo>
                <a:lnTo>
                  <a:pt x="716451" y="190707"/>
                </a:lnTo>
                <a:lnTo>
                  <a:pt x="708774" y="186013"/>
                </a:lnTo>
                <a:lnTo>
                  <a:pt x="705802" y="177861"/>
                </a:lnTo>
                <a:lnTo>
                  <a:pt x="675094" y="91154"/>
                </a:lnTo>
                <a:lnTo>
                  <a:pt x="718624" y="91154"/>
                </a:lnTo>
                <a:lnTo>
                  <a:pt x="739978" y="151676"/>
                </a:lnTo>
                <a:lnTo>
                  <a:pt x="927944" y="152170"/>
                </a:lnTo>
                <a:lnTo>
                  <a:pt x="935923" y="153540"/>
                </a:lnTo>
                <a:lnTo>
                  <a:pt x="942370" y="157388"/>
                </a:lnTo>
                <a:lnTo>
                  <a:pt x="946680" y="163321"/>
                </a:lnTo>
                <a:lnTo>
                  <a:pt x="948251" y="170944"/>
                </a:lnTo>
                <a:lnTo>
                  <a:pt x="946642" y="178672"/>
                </a:lnTo>
                <a:lnTo>
                  <a:pt x="942246" y="184593"/>
                </a:lnTo>
                <a:lnTo>
                  <a:pt x="935714" y="188383"/>
                </a:lnTo>
                <a:lnTo>
                  <a:pt x="927697" y="189719"/>
                </a:lnTo>
                <a:lnTo>
                  <a:pt x="725119" y="190707"/>
                </a:lnTo>
                <a:close/>
              </a:path>
              <a:path w="948689" h="535304">
                <a:moveTo>
                  <a:pt x="415804" y="534819"/>
                </a:moveTo>
                <a:lnTo>
                  <a:pt x="407136" y="534819"/>
                </a:lnTo>
                <a:lnTo>
                  <a:pt x="399459" y="529632"/>
                </a:lnTo>
                <a:lnTo>
                  <a:pt x="396487" y="521480"/>
                </a:lnTo>
                <a:lnTo>
                  <a:pt x="251117" y="134384"/>
                </a:lnTo>
                <a:lnTo>
                  <a:pt x="295052" y="134384"/>
                </a:lnTo>
                <a:lnTo>
                  <a:pt x="412337" y="446630"/>
                </a:lnTo>
                <a:lnTo>
                  <a:pt x="453678" y="446630"/>
                </a:lnTo>
                <a:lnTo>
                  <a:pt x="434625" y="519503"/>
                </a:lnTo>
                <a:lnTo>
                  <a:pt x="432397" y="528150"/>
                </a:lnTo>
                <a:lnTo>
                  <a:pt x="424719" y="534325"/>
                </a:lnTo>
                <a:lnTo>
                  <a:pt x="415804" y="534819"/>
                </a:lnTo>
                <a:close/>
              </a:path>
              <a:path w="948689" h="535304">
                <a:moveTo>
                  <a:pt x="453678" y="446630"/>
                </a:moveTo>
                <a:lnTo>
                  <a:pt x="412337" y="446630"/>
                </a:lnTo>
                <a:lnTo>
                  <a:pt x="487927" y="157388"/>
                </a:lnTo>
                <a:lnTo>
                  <a:pt x="490099" y="149206"/>
                </a:lnTo>
                <a:lnTo>
                  <a:pt x="497281" y="143277"/>
                </a:lnTo>
                <a:lnTo>
                  <a:pt x="514121" y="141795"/>
                </a:lnTo>
                <a:lnTo>
                  <a:pt x="522293" y="146241"/>
                </a:lnTo>
                <a:lnTo>
                  <a:pt x="526008" y="154146"/>
                </a:lnTo>
                <a:lnTo>
                  <a:pt x="558394" y="222079"/>
                </a:lnTo>
                <a:lnTo>
                  <a:pt x="512387" y="222079"/>
                </a:lnTo>
                <a:lnTo>
                  <a:pt x="453678" y="446630"/>
                </a:lnTo>
                <a:close/>
              </a:path>
              <a:path w="948689" h="535304">
                <a:moveTo>
                  <a:pt x="584949" y="361404"/>
                </a:moveTo>
                <a:lnTo>
                  <a:pt x="576776" y="356958"/>
                </a:lnTo>
                <a:lnTo>
                  <a:pt x="573062" y="349053"/>
                </a:lnTo>
                <a:lnTo>
                  <a:pt x="512387" y="222079"/>
                </a:lnTo>
                <a:lnTo>
                  <a:pt x="558394" y="222079"/>
                </a:lnTo>
                <a:lnTo>
                  <a:pt x="586187" y="280378"/>
                </a:lnTo>
                <a:lnTo>
                  <a:pt x="627669" y="280378"/>
                </a:lnTo>
                <a:lnTo>
                  <a:pt x="611447" y="345100"/>
                </a:lnTo>
                <a:lnTo>
                  <a:pt x="609466" y="353499"/>
                </a:lnTo>
                <a:lnTo>
                  <a:pt x="602284" y="359675"/>
                </a:lnTo>
                <a:lnTo>
                  <a:pt x="593617" y="360663"/>
                </a:lnTo>
                <a:lnTo>
                  <a:pt x="584949" y="361404"/>
                </a:lnTo>
                <a:close/>
              </a:path>
            </a:pathLst>
          </a:custGeom>
          <a:solidFill>
            <a:srgbClr val="73AE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664721" y="6455811"/>
            <a:ext cx="88658" cy="884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9593656" y="6327603"/>
            <a:ext cx="88658" cy="884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3625214" y="3534024"/>
            <a:ext cx="1990725" cy="1981200"/>
          </a:xfrm>
          <a:custGeom>
            <a:avLst/>
            <a:gdLst/>
            <a:ahLst/>
            <a:cxnLst/>
            <a:rect l="l" t="t" r="r" b="b"/>
            <a:pathLst>
              <a:path w="1990725" h="1981200">
                <a:moveTo>
                  <a:pt x="1165456" y="12699"/>
                </a:moveTo>
                <a:lnTo>
                  <a:pt x="825118" y="12699"/>
                </a:lnTo>
                <a:lnTo>
                  <a:pt x="837164" y="0"/>
                </a:lnTo>
                <a:lnTo>
                  <a:pt x="1153409" y="0"/>
                </a:lnTo>
                <a:lnTo>
                  <a:pt x="1165456" y="12699"/>
                </a:lnTo>
                <a:close/>
              </a:path>
              <a:path w="1990725" h="1981200">
                <a:moveTo>
                  <a:pt x="1225273" y="25399"/>
                </a:moveTo>
                <a:lnTo>
                  <a:pt x="765301" y="25399"/>
                </a:lnTo>
                <a:lnTo>
                  <a:pt x="777202" y="12699"/>
                </a:lnTo>
                <a:lnTo>
                  <a:pt x="1213372" y="12699"/>
                </a:lnTo>
                <a:lnTo>
                  <a:pt x="1225273" y="25399"/>
                </a:lnTo>
                <a:close/>
              </a:path>
              <a:path w="1990725" h="1981200">
                <a:moveTo>
                  <a:pt x="1272514" y="38099"/>
                </a:moveTo>
                <a:lnTo>
                  <a:pt x="718060" y="38099"/>
                </a:lnTo>
                <a:lnTo>
                  <a:pt x="729811" y="25399"/>
                </a:lnTo>
                <a:lnTo>
                  <a:pt x="1260763" y="25399"/>
                </a:lnTo>
                <a:lnTo>
                  <a:pt x="1272514" y="38099"/>
                </a:lnTo>
                <a:close/>
              </a:path>
              <a:path w="1990725" h="1981200">
                <a:moveTo>
                  <a:pt x="1319087" y="50799"/>
                </a:moveTo>
                <a:lnTo>
                  <a:pt x="671486" y="50799"/>
                </a:lnTo>
                <a:lnTo>
                  <a:pt x="683060" y="38099"/>
                </a:lnTo>
                <a:lnTo>
                  <a:pt x="1307514" y="38099"/>
                </a:lnTo>
                <a:lnTo>
                  <a:pt x="1319087" y="50799"/>
                </a:lnTo>
                <a:close/>
              </a:path>
              <a:path w="1990725" h="1981200">
                <a:moveTo>
                  <a:pt x="1353513" y="63499"/>
                </a:moveTo>
                <a:lnTo>
                  <a:pt x="637061" y="63499"/>
                </a:lnTo>
                <a:lnTo>
                  <a:pt x="648483" y="50799"/>
                </a:lnTo>
                <a:lnTo>
                  <a:pt x="1342090" y="50799"/>
                </a:lnTo>
                <a:lnTo>
                  <a:pt x="1353513" y="63499"/>
                </a:lnTo>
                <a:close/>
              </a:path>
              <a:path w="1990725" h="1981200">
                <a:moveTo>
                  <a:pt x="1387453" y="76199"/>
                </a:moveTo>
                <a:lnTo>
                  <a:pt x="603121" y="76199"/>
                </a:lnTo>
                <a:lnTo>
                  <a:pt x="614378" y="63499"/>
                </a:lnTo>
                <a:lnTo>
                  <a:pt x="1376196" y="63499"/>
                </a:lnTo>
                <a:lnTo>
                  <a:pt x="1387453" y="76199"/>
                </a:lnTo>
                <a:close/>
              </a:path>
              <a:path w="1990725" h="1981200">
                <a:moveTo>
                  <a:pt x="1409785" y="88899"/>
                </a:moveTo>
                <a:lnTo>
                  <a:pt x="580789" y="88899"/>
                </a:lnTo>
                <a:lnTo>
                  <a:pt x="591925" y="76199"/>
                </a:lnTo>
                <a:lnTo>
                  <a:pt x="1398649" y="76199"/>
                </a:lnTo>
                <a:lnTo>
                  <a:pt x="1409785" y="88899"/>
                </a:lnTo>
                <a:close/>
              </a:path>
              <a:path w="1990725" h="1981200">
                <a:moveTo>
                  <a:pt x="1442813" y="101599"/>
                </a:moveTo>
                <a:lnTo>
                  <a:pt x="547761" y="101599"/>
                </a:lnTo>
                <a:lnTo>
                  <a:pt x="558704" y="88899"/>
                </a:lnTo>
                <a:lnTo>
                  <a:pt x="1431870" y="88899"/>
                </a:lnTo>
                <a:lnTo>
                  <a:pt x="1442813" y="101599"/>
                </a:lnTo>
                <a:close/>
              </a:path>
              <a:path w="1990725" h="1981200">
                <a:moveTo>
                  <a:pt x="1464498" y="114299"/>
                </a:moveTo>
                <a:lnTo>
                  <a:pt x="526076" y="114299"/>
                </a:lnTo>
                <a:lnTo>
                  <a:pt x="536885" y="101599"/>
                </a:lnTo>
                <a:lnTo>
                  <a:pt x="1453689" y="101599"/>
                </a:lnTo>
                <a:lnTo>
                  <a:pt x="1464498" y="114299"/>
                </a:lnTo>
                <a:close/>
              </a:path>
              <a:path w="1990725" h="1981200">
                <a:moveTo>
                  <a:pt x="1485899" y="126999"/>
                </a:moveTo>
                <a:lnTo>
                  <a:pt x="504675" y="126999"/>
                </a:lnTo>
                <a:lnTo>
                  <a:pt x="515339" y="114299"/>
                </a:lnTo>
                <a:lnTo>
                  <a:pt x="1475236" y="114299"/>
                </a:lnTo>
                <a:lnTo>
                  <a:pt x="1485899" y="126999"/>
                </a:lnTo>
                <a:close/>
              </a:path>
              <a:path w="1990725" h="1981200">
                <a:moveTo>
                  <a:pt x="1507006" y="139699"/>
                </a:moveTo>
                <a:lnTo>
                  <a:pt x="483568" y="139699"/>
                </a:lnTo>
                <a:lnTo>
                  <a:pt x="494085" y="126999"/>
                </a:lnTo>
                <a:lnTo>
                  <a:pt x="1496489" y="126999"/>
                </a:lnTo>
                <a:lnTo>
                  <a:pt x="1507006" y="139699"/>
                </a:lnTo>
                <a:close/>
              </a:path>
              <a:path w="1990725" h="1981200">
                <a:moveTo>
                  <a:pt x="1527804" y="152399"/>
                </a:moveTo>
                <a:lnTo>
                  <a:pt x="462770" y="152399"/>
                </a:lnTo>
                <a:lnTo>
                  <a:pt x="473129" y="139699"/>
                </a:lnTo>
                <a:lnTo>
                  <a:pt x="1517445" y="139699"/>
                </a:lnTo>
                <a:lnTo>
                  <a:pt x="1527804" y="152399"/>
                </a:lnTo>
                <a:close/>
              </a:path>
              <a:path w="1990725" h="1981200">
                <a:moveTo>
                  <a:pt x="1548281" y="165099"/>
                </a:moveTo>
                <a:lnTo>
                  <a:pt x="442293" y="165099"/>
                </a:lnTo>
                <a:lnTo>
                  <a:pt x="452492" y="152399"/>
                </a:lnTo>
                <a:lnTo>
                  <a:pt x="1538082" y="152399"/>
                </a:lnTo>
                <a:lnTo>
                  <a:pt x="1548281" y="165099"/>
                </a:lnTo>
                <a:close/>
              </a:path>
              <a:path w="1990725" h="1981200">
                <a:moveTo>
                  <a:pt x="1568425" y="177799"/>
                </a:moveTo>
                <a:lnTo>
                  <a:pt x="422149" y="177799"/>
                </a:lnTo>
                <a:lnTo>
                  <a:pt x="432178" y="165099"/>
                </a:lnTo>
                <a:lnTo>
                  <a:pt x="1558396" y="165099"/>
                </a:lnTo>
                <a:lnTo>
                  <a:pt x="1568425" y="177799"/>
                </a:lnTo>
                <a:close/>
              </a:path>
              <a:path w="1990725" h="1981200">
                <a:moveTo>
                  <a:pt x="1597990" y="203199"/>
                </a:moveTo>
                <a:lnTo>
                  <a:pt x="392583" y="203199"/>
                </a:lnTo>
                <a:lnTo>
                  <a:pt x="402350" y="190499"/>
                </a:lnTo>
                <a:lnTo>
                  <a:pt x="412206" y="177799"/>
                </a:lnTo>
                <a:lnTo>
                  <a:pt x="1578367" y="177799"/>
                </a:lnTo>
                <a:lnTo>
                  <a:pt x="1588224" y="190499"/>
                </a:lnTo>
                <a:lnTo>
                  <a:pt x="1597990" y="203199"/>
                </a:lnTo>
                <a:close/>
              </a:path>
              <a:path w="1990725" h="1981200">
                <a:moveTo>
                  <a:pt x="1617248" y="215899"/>
                </a:moveTo>
                <a:lnTo>
                  <a:pt x="373326" y="215899"/>
                </a:lnTo>
                <a:lnTo>
                  <a:pt x="382908" y="203199"/>
                </a:lnTo>
                <a:lnTo>
                  <a:pt x="1607665" y="203199"/>
                </a:lnTo>
                <a:lnTo>
                  <a:pt x="1617248" y="215899"/>
                </a:lnTo>
                <a:close/>
              </a:path>
              <a:path w="1990725" h="1981200">
                <a:moveTo>
                  <a:pt x="1645431" y="241299"/>
                </a:moveTo>
                <a:lnTo>
                  <a:pt x="345143" y="241299"/>
                </a:lnTo>
                <a:lnTo>
                  <a:pt x="354440" y="228599"/>
                </a:lnTo>
                <a:lnTo>
                  <a:pt x="363836" y="215899"/>
                </a:lnTo>
                <a:lnTo>
                  <a:pt x="1626738" y="215899"/>
                </a:lnTo>
                <a:lnTo>
                  <a:pt x="1636133" y="228599"/>
                </a:lnTo>
                <a:lnTo>
                  <a:pt x="1645431" y="241299"/>
                </a:lnTo>
                <a:close/>
              </a:path>
              <a:path w="1990725" h="1981200">
                <a:moveTo>
                  <a:pt x="1663731" y="253999"/>
                </a:moveTo>
                <a:lnTo>
                  <a:pt x="326842" y="253999"/>
                </a:lnTo>
                <a:lnTo>
                  <a:pt x="335944" y="241299"/>
                </a:lnTo>
                <a:lnTo>
                  <a:pt x="1654630" y="241299"/>
                </a:lnTo>
                <a:lnTo>
                  <a:pt x="1663731" y="253999"/>
                </a:lnTo>
                <a:close/>
              </a:path>
              <a:path w="1990725" h="1981200">
                <a:moveTo>
                  <a:pt x="1690424" y="279399"/>
                </a:moveTo>
                <a:lnTo>
                  <a:pt x="300150" y="279399"/>
                </a:lnTo>
                <a:lnTo>
                  <a:pt x="308944" y="266699"/>
                </a:lnTo>
                <a:lnTo>
                  <a:pt x="317842" y="253999"/>
                </a:lnTo>
                <a:lnTo>
                  <a:pt x="1672732" y="253999"/>
                </a:lnTo>
                <a:lnTo>
                  <a:pt x="1681630" y="266699"/>
                </a:lnTo>
                <a:lnTo>
                  <a:pt x="1690424" y="279399"/>
                </a:lnTo>
                <a:close/>
              </a:path>
              <a:path w="1990725" h="1981200">
                <a:moveTo>
                  <a:pt x="1724543" y="317499"/>
                </a:moveTo>
                <a:lnTo>
                  <a:pt x="266031" y="317499"/>
                </a:lnTo>
                <a:lnTo>
                  <a:pt x="274399" y="304799"/>
                </a:lnTo>
                <a:lnTo>
                  <a:pt x="282875" y="292099"/>
                </a:lnTo>
                <a:lnTo>
                  <a:pt x="291459" y="279399"/>
                </a:lnTo>
                <a:lnTo>
                  <a:pt x="1699114" y="279399"/>
                </a:lnTo>
                <a:lnTo>
                  <a:pt x="1707699" y="292099"/>
                </a:lnTo>
                <a:lnTo>
                  <a:pt x="1716175" y="304799"/>
                </a:lnTo>
                <a:lnTo>
                  <a:pt x="1724543" y="317499"/>
                </a:lnTo>
                <a:close/>
              </a:path>
              <a:path w="1990725" h="1981200">
                <a:moveTo>
                  <a:pt x="1748984" y="342899"/>
                </a:moveTo>
                <a:lnTo>
                  <a:pt x="241590" y="342899"/>
                </a:lnTo>
                <a:lnTo>
                  <a:pt x="249624" y="330199"/>
                </a:lnTo>
                <a:lnTo>
                  <a:pt x="257772" y="317499"/>
                </a:lnTo>
                <a:lnTo>
                  <a:pt x="1732802" y="317499"/>
                </a:lnTo>
                <a:lnTo>
                  <a:pt x="1740950" y="330199"/>
                </a:lnTo>
                <a:lnTo>
                  <a:pt x="1748984" y="342899"/>
                </a:lnTo>
                <a:close/>
              </a:path>
              <a:path w="1990725" h="1981200">
                <a:moveTo>
                  <a:pt x="1779977" y="380999"/>
                </a:moveTo>
                <a:lnTo>
                  <a:pt x="210597" y="380999"/>
                </a:lnTo>
                <a:lnTo>
                  <a:pt x="218170" y="368299"/>
                </a:lnTo>
                <a:lnTo>
                  <a:pt x="225861" y="355599"/>
                </a:lnTo>
                <a:lnTo>
                  <a:pt x="233669" y="342899"/>
                </a:lnTo>
                <a:lnTo>
                  <a:pt x="1756905" y="342899"/>
                </a:lnTo>
                <a:lnTo>
                  <a:pt x="1764712" y="355599"/>
                </a:lnTo>
                <a:lnTo>
                  <a:pt x="1772404" y="368299"/>
                </a:lnTo>
                <a:lnTo>
                  <a:pt x="1779977" y="380999"/>
                </a:lnTo>
                <a:close/>
              </a:path>
              <a:path w="1990725" h="1981200">
                <a:moveTo>
                  <a:pt x="1816051" y="431799"/>
                </a:moveTo>
                <a:lnTo>
                  <a:pt x="174522" y="431799"/>
                </a:lnTo>
                <a:lnTo>
                  <a:pt x="181494" y="419099"/>
                </a:lnTo>
                <a:lnTo>
                  <a:pt x="188588" y="406399"/>
                </a:lnTo>
                <a:lnTo>
                  <a:pt x="195804" y="393699"/>
                </a:lnTo>
                <a:lnTo>
                  <a:pt x="203141" y="380999"/>
                </a:lnTo>
                <a:lnTo>
                  <a:pt x="1787432" y="380999"/>
                </a:lnTo>
                <a:lnTo>
                  <a:pt x="1794769" y="393699"/>
                </a:lnTo>
                <a:lnTo>
                  <a:pt x="1801986" y="406399"/>
                </a:lnTo>
                <a:lnTo>
                  <a:pt x="1809080" y="419099"/>
                </a:lnTo>
                <a:lnTo>
                  <a:pt x="1816051" y="431799"/>
                </a:lnTo>
                <a:close/>
              </a:path>
              <a:path w="1990725" h="1981200">
                <a:moveTo>
                  <a:pt x="1849038" y="482599"/>
                </a:moveTo>
                <a:lnTo>
                  <a:pt x="141536" y="482599"/>
                </a:lnTo>
                <a:lnTo>
                  <a:pt x="147880" y="469899"/>
                </a:lnTo>
                <a:lnTo>
                  <a:pt x="154351" y="457199"/>
                </a:lnTo>
                <a:lnTo>
                  <a:pt x="160949" y="444499"/>
                </a:lnTo>
                <a:lnTo>
                  <a:pt x="167673" y="431799"/>
                </a:lnTo>
                <a:lnTo>
                  <a:pt x="1822900" y="431799"/>
                </a:lnTo>
                <a:lnTo>
                  <a:pt x="1829625" y="444499"/>
                </a:lnTo>
                <a:lnTo>
                  <a:pt x="1836222" y="457199"/>
                </a:lnTo>
                <a:lnTo>
                  <a:pt x="1842693" y="469899"/>
                </a:lnTo>
                <a:lnTo>
                  <a:pt x="1849038" y="482599"/>
                </a:lnTo>
                <a:close/>
              </a:path>
              <a:path w="1990725" h="1981200">
                <a:moveTo>
                  <a:pt x="1884369" y="546099"/>
                </a:moveTo>
                <a:lnTo>
                  <a:pt x="106205" y="546099"/>
                </a:lnTo>
                <a:lnTo>
                  <a:pt x="111763" y="533399"/>
                </a:lnTo>
                <a:lnTo>
                  <a:pt x="117456" y="520699"/>
                </a:lnTo>
                <a:lnTo>
                  <a:pt x="123280" y="507999"/>
                </a:lnTo>
                <a:lnTo>
                  <a:pt x="129235" y="495299"/>
                </a:lnTo>
                <a:lnTo>
                  <a:pt x="135320" y="482599"/>
                </a:lnTo>
                <a:lnTo>
                  <a:pt x="1855253" y="482599"/>
                </a:lnTo>
                <a:lnTo>
                  <a:pt x="1873118" y="520699"/>
                </a:lnTo>
                <a:lnTo>
                  <a:pt x="1884369" y="546099"/>
                </a:lnTo>
                <a:close/>
              </a:path>
              <a:path w="1990725" h="1981200">
                <a:moveTo>
                  <a:pt x="1928278" y="647699"/>
                </a:moveTo>
                <a:lnTo>
                  <a:pt x="62295" y="647699"/>
                </a:lnTo>
                <a:lnTo>
                  <a:pt x="66621" y="634999"/>
                </a:lnTo>
                <a:lnTo>
                  <a:pt x="80436" y="596899"/>
                </a:lnTo>
                <a:lnTo>
                  <a:pt x="95490" y="558799"/>
                </a:lnTo>
                <a:lnTo>
                  <a:pt x="100781" y="546099"/>
                </a:lnTo>
                <a:lnTo>
                  <a:pt x="1889793" y="546099"/>
                </a:lnTo>
                <a:lnTo>
                  <a:pt x="1905257" y="584199"/>
                </a:lnTo>
                <a:lnTo>
                  <a:pt x="1919487" y="622299"/>
                </a:lnTo>
                <a:lnTo>
                  <a:pt x="1928278" y="647699"/>
                </a:lnTo>
                <a:close/>
              </a:path>
              <a:path w="1990725" h="1981200">
                <a:moveTo>
                  <a:pt x="1973833" y="812799"/>
                </a:moveTo>
                <a:lnTo>
                  <a:pt x="16740" y="812799"/>
                </a:lnTo>
                <a:lnTo>
                  <a:pt x="19050" y="800099"/>
                </a:lnTo>
                <a:lnTo>
                  <a:pt x="26859" y="761999"/>
                </a:lnTo>
                <a:lnTo>
                  <a:pt x="35980" y="723899"/>
                </a:lnTo>
                <a:lnTo>
                  <a:pt x="46402" y="685799"/>
                </a:lnTo>
                <a:lnTo>
                  <a:pt x="58109" y="647699"/>
                </a:lnTo>
                <a:lnTo>
                  <a:pt x="1932464" y="647699"/>
                </a:lnTo>
                <a:lnTo>
                  <a:pt x="1944172" y="685799"/>
                </a:lnTo>
                <a:lnTo>
                  <a:pt x="1954593" y="723899"/>
                </a:lnTo>
                <a:lnTo>
                  <a:pt x="1963715" y="761999"/>
                </a:lnTo>
                <a:lnTo>
                  <a:pt x="1971524" y="800099"/>
                </a:lnTo>
                <a:lnTo>
                  <a:pt x="1973833" y="812799"/>
                </a:lnTo>
                <a:close/>
              </a:path>
              <a:path w="1990725" h="1981200">
                <a:moveTo>
                  <a:pt x="1984584" y="1104899"/>
                </a:moveTo>
                <a:lnTo>
                  <a:pt x="5989" y="1104899"/>
                </a:lnTo>
                <a:lnTo>
                  <a:pt x="4718" y="1092199"/>
                </a:lnTo>
                <a:lnTo>
                  <a:pt x="1798" y="1054099"/>
                </a:lnTo>
                <a:lnTo>
                  <a:pt x="224" y="1015999"/>
                </a:lnTo>
                <a:lnTo>
                  <a:pt x="0" y="1003299"/>
                </a:lnTo>
                <a:lnTo>
                  <a:pt x="0" y="977899"/>
                </a:lnTo>
                <a:lnTo>
                  <a:pt x="1124" y="939799"/>
                </a:lnTo>
                <a:lnTo>
                  <a:pt x="3595" y="901699"/>
                </a:lnTo>
                <a:lnTo>
                  <a:pt x="7410" y="863599"/>
                </a:lnTo>
                <a:lnTo>
                  <a:pt x="12564" y="825499"/>
                </a:lnTo>
                <a:lnTo>
                  <a:pt x="14579" y="812799"/>
                </a:lnTo>
                <a:lnTo>
                  <a:pt x="1975995" y="812799"/>
                </a:lnTo>
                <a:lnTo>
                  <a:pt x="1981594" y="850899"/>
                </a:lnTo>
                <a:lnTo>
                  <a:pt x="1985857" y="888999"/>
                </a:lnTo>
                <a:lnTo>
                  <a:pt x="1988776" y="927099"/>
                </a:lnTo>
                <a:lnTo>
                  <a:pt x="1990350" y="965199"/>
                </a:lnTo>
                <a:lnTo>
                  <a:pt x="1990574" y="977899"/>
                </a:lnTo>
                <a:lnTo>
                  <a:pt x="1990574" y="1003299"/>
                </a:lnTo>
                <a:lnTo>
                  <a:pt x="1989450" y="1041399"/>
                </a:lnTo>
                <a:lnTo>
                  <a:pt x="1986979" y="1079499"/>
                </a:lnTo>
                <a:lnTo>
                  <a:pt x="1984584" y="1104899"/>
                </a:lnTo>
                <a:close/>
              </a:path>
              <a:path w="1990725" h="1981200">
                <a:moveTo>
                  <a:pt x="1944171" y="1295399"/>
                </a:moveTo>
                <a:lnTo>
                  <a:pt x="46402" y="1295399"/>
                </a:lnTo>
                <a:lnTo>
                  <a:pt x="42785" y="1282699"/>
                </a:lnTo>
                <a:lnTo>
                  <a:pt x="32795" y="1244599"/>
                </a:lnTo>
                <a:lnTo>
                  <a:pt x="24110" y="1206499"/>
                </a:lnTo>
                <a:lnTo>
                  <a:pt x="16740" y="1168399"/>
                </a:lnTo>
                <a:lnTo>
                  <a:pt x="10698" y="1130299"/>
                </a:lnTo>
                <a:lnTo>
                  <a:pt x="7410" y="1104899"/>
                </a:lnTo>
                <a:lnTo>
                  <a:pt x="1983164" y="1104899"/>
                </a:lnTo>
                <a:lnTo>
                  <a:pt x="1978009" y="1142999"/>
                </a:lnTo>
                <a:lnTo>
                  <a:pt x="1971524" y="1181099"/>
                </a:lnTo>
                <a:lnTo>
                  <a:pt x="1963715" y="1219199"/>
                </a:lnTo>
                <a:lnTo>
                  <a:pt x="1954593" y="1257299"/>
                </a:lnTo>
                <a:lnTo>
                  <a:pt x="1944171" y="1295399"/>
                </a:lnTo>
                <a:close/>
              </a:path>
              <a:path w="1990725" h="1981200">
                <a:moveTo>
                  <a:pt x="1900239" y="1409699"/>
                </a:moveTo>
                <a:lnTo>
                  <a:pt x="90335" y="1409699"/>
                </a:lnTo>
                <a:lnTo>
                  <a:pt x="85317" y="1396999"/>
                </a:lnTo>
                <a:lnTo>
                  <a:pt x="71086" y="1358899"/>
                </a:lnTo>
                <a:lnTo>
                  <a:pt x="58109" y="1320799"/>
                </a:lnTo>
                <a:lnTo>
                  <a:pt x="50162" y="1295399"/>
                </a:lnTo>
                <a:lnTo>
                  <a:pt x="1940411" y="1295399"/>
                </a:lnTo>
                <a:lnTo>
                  <a:pt x="1928278" y="1333499"/>
                </a:lnTo>
                <a:lnTo>
                  <a:pt x="1914882" y="1371599"/>
                </a:lnTo>
                <a:lnTo>
                  <a:pt x="1900239" y="1409699"/>
                </a:lnTo>
                <a:close/>
              </a:path>
              <a:path w="1990725" h="1981200">
                <a:moveTo>
                  <a:pt x="1861339" y="1485899"/>
                </a:moveTo>
                <a:lnTo>
                  <a:pt x="129235" y="1485899"/>
                </a:lnTo>
                <a:lnTo>
                  <a:pt x="123280" y="1473199"/>
                </a:lnTo>
                <a:lnTo>
                  <a:pt x="106205" y="1435099"/>
                </a:lnTo>
                <a:lnTo>
                  <a:pt x="95490" y="1409699"/>
                </a:lnTo>
                <a:lnTo>
                  <a:pt x="1895084" y="1409699"/>
                </a:lnTo>
                <a:lnTo>
                  <a:pt x="1878810" y="1447799"/>
                </a:lnTo>
                <a:lnTo>
                  <a:pt x="1861339" y="1485899"/>
                </a:lnTo>
                <a:close/>
              </a:path>
              <a:path w="1990725" h="1981200">
                <a:moveTo>
                  <a:pt x="1829625" y="1536699"/>
                </a:moveTo>
                <a:lnTo>
                  <a:pt x="160949" y="1536699"/>
                </a:lnTo>
                <a:lnTo>
                  <a:pt x="154351" y="1523999"/>
                </a:lnTo>
                <a:lnTo>
                  <a:pt x="147880" y="1511299"/>
                </a:lnTo>
                <a:lnTo>
                  <a:pt x="141536" y="1498599"/>
                </a:lnTo>
                <a:lnTo>
                  <a:pt x="135320" y="1485899"/>
                </a:lnTo>
                <a:lnTo>
                  <a:pt x="1855253" y="1485899"/>
                </a:lnTo>
                <a:lnTo>
                  <a:pt x="1849038" y="1498599"/>
                </a:lnTo>
                <a:lnTo>
                  <a:pt x="1842693" y="1511299"/>
                </a:lnTo>
                <a:lnTo>
                  <a:pt x="1836222" y="1523999"/>
                </a:lnTo>
                <a:lnTo>
                  <a:pt x="1829625" y="1536699"/>
                </a:lnTo>
                <a:close/>
              </a:path>
              <a:path w="1990725" h="1981200">
                <a:moveTo>
                  <a:pt x="1794769" y="1587499"/>
                </a:moveTo>
                <a:lnTo>
                  <a:pt x="195804" y="1587499"/>
                </a:lnTo>
                <a:lnTo>
                  <a:pt x="188588" y="1574799"/>
                </a:lnTo>
                <a:lnTo>
                  <a:pt x="181494" y="1562099"/>
                </a:lnTo>
                <a:lnTo>
                  <a:pt x="174522" y="1549399"/>
                </a:lnTo>
                <a:lnTo>
                  <a:pt x="167673" y="1536699"/>
                </a:lnTo>
                <a:lnTo>
                  <a:pt x="1822900" y="1536699"/>
                </a:lnTo>
                <a:lnTo>
                  <a:pt x="1816051" y="1549399"/>
                </a:lnTo>
                <a:lnTo>
                  <a:pt x="1809080" y="1562099"/>
                </a:lnTo>
                <a:lnTo>
                  <a:pt x="1801986" y="1574799"/>
                </a:lnTo>
                <a:lnTo>
                  <a:pt x="1794769" y="1587499"/>
                </a:lnTo>
                <a:close/>
              </a:path>
              <a:path w="1990725" h="1981200">
                <a:moveTo>
                  <a:pt x="1764712" y="1625599"/>
                </a:moveTo>
                <a:lnTo>
                  <a:pt x="225861" y="1625599"/>
                </a:lnTo>
                <a:lnTo>
                  <a:pt x="218170" y="1612899"/>
                </a:lnTo>
                <a:lnTo>
                  <a:pt x="210597" y="1600199"/>
                </a:lnTo>
                <a:lnTo>
                  <a:pt x="203141" y="1587499"/>
                </a:lnTo>
                <a:lnTo>
                  <a:pt x="1787432" y="1587499"/>
                </a:lnTo>
                <a:lnTo>
                  <a:pt x="1779977" y="1600199"/>
                </a:lnTo>
                <a:lnTo>
                  <a:pt x="1772404" y="1612899"/>
                </a:lnTo>
                <a:lnTo>
                  <a:pt x="1764712" y="1625599"/>
                </a:lnTo>
                <a:close/>
              </a:path>
              <a:path w="1990725" h="1981200">
                <a:moveTo>
                  <a:pt x="1732802" y="1663699"/>
                </a:moveTo>
                <a:lnTo>
                  <a:pt x="257772" y="1663699"/>
                </a:lnTo>
                <a:lnTo>
                  <a:pt x="249624" y="1650999"/>
                </a:lnTo>
                <a:lnTo>
                  <a:pt x="241590" y="1638299"/>
                </a:lnTo>
                <a:lnTo>
                  <a:pt x="233669" y="1625599"/>
                </a:lnTo>
                <a:lnTo>
                  <a:pt x="1756905" y="1625599"/>
                </a:lnTo>
                <a:lnTo>
                  <a:pt x="1748984" y="1638299"/>
                </a:lnTo>
                <a:lnTo>
                  <a:pt x="1740950" y="1650999"/>
                </a:lnTo>
                <a:lnTo>
                  <a:pt x="1732802" y="1663699"/>
                </a:lnTo>
                <a:close/>
              </a:path>
              <a:path w="1990725" h="1981200">
                <a:moveTo>
                  <a:pt x="1707699" y="1689099"/>
                </a:moveTo>
                <a:lnTo>
                  <a:pt x="282875" y="1689099"/>
                </a:lnTo>
                <a:lnTo>
                  <a:pt x="274399" y="1676399"/>
                </a:lnTo>
                <a:lnTo>
                  <a:pt x="266031" y="1663699"/>
                </a:lnTo>
                <a:lnTo>
                  <a:pt x="1724543" y="1663699"/>
                </a:lnTo>
                <a:lnTo>
                  <a:pt x="1716175" y="1676399"/>
                </a:lnTo>
                <a:lnTo>
                  <a:pt x="1707699" y="1689099"/>
                </a:lnTo>
                <a:close/>
              </a:path>
              <a:path w="1990725" h="1981200">
                <a:moveTo>
                  <a:pt x="1681630" y="1714499"/>
                </a:moveTo>
                <a:lnTo>
                  <a:pt x="308944" y="1714499"/>
                </a:lnTo>
                <a:lnTo>
                  <a:pt x="300150" y="1701799"/>
                </a:lnTo>
                <a:lnTo>
                  <a:pt x="291459" y="1689099"/>
                </a:lnTo>
                <a:lnTo>
                  <a:pt x="1699114" y="1689099"/>
                </a:lnTo>
                <a:lnTo>
                  <a:pt x="1690424" y="1701799"/>
                </a:lnTo>
                <a:lnTo>
                  <a:pt x="1681630" y="1714499"/>
                </a:lnTo>
                <a:close/>
              </a:path>
              <a:path w="1990725" h="1981200">
                <a:moveTo>
                  <a:pt x="1654630" y="1739899"/>
                </a:moveTo>
                <a:lnTo>
                  <a:pt x="335944" y="1739899"/>
                </a:lnTo>
                <a:lnTo>
                  <a:pt x="326842" y="1727199"/>
                </a:lnTo>
                <a:lnTo>
                  <a:pt x="317842" y="1714499"/>
                </a:lnTo>
                <a:lnTo>
                  <a:pt x="1672732" y="1714499"/>
                </a:lnTo>
                <a:lnTo>
                  <a:pt x="1663731" y="1727199"/>
                </a:lnTo>
                <a:lnTo>
                  <a:pt x="1654630" y="1739899"/>
                </a:lnTo>
                <a:close/>
              </a:path>
              <a:path w="1990725" h="1981200">
                <a:moveTo>
                  <a:pt x="1636133" y="1752599"/>
                </a:moveTo>
                <a:lnTo>
                  <a:pt x="354440" y="1752599"/>
                </a:lnTo>
                <a:lnTo>
                  <a:pt x="345143" y="1739899"/>
                </a:lnTo>
                <a:lnTo>
                  <a:pt x="1645431" y="1739899"/>
                </a:lnTo>
                <a:lnTo>
                  <a:pt x="1636133" y="1752599"/>
                </a:lnTo>
                <a:close/>
              </a:path>
              <a:path w="1990725" h="1981200">
                <a:moveTo>
                  <a:pt x="1607665" y="1777999"/>
                </a:moveTo>
                <a:lnTo>
                  <a:pt x="382908" y="1777999"/>
                </a:lnTo>
                <a:lnTo>
                  <a:pt x="373326" y="1765299"/>
                </a:lnTo>
                <a:lnTo>
                  <a:pt x="363836" y="1752599"/>
                </a:lnTo>
                <a:lnTo>
                  <a:pt x="1626738" y="1752599"/>
                </a:lnTo>
                <a:lnTo>
                  <a:pt x="1617248" y="1765299"/>
                </a:lnTo>
                <a:lnTo>
                  <a:pt x="1607665" y="1777999"/>
                </a:lnTo>
                <a:close/>
              </a:path>
              <a:path w="1990725" h="1981200">
                <a:moveTo>
                  <a:pt x="1588224" y="1790699"/>
                </a:moveTo>
                <a:lnTo>
                  <a:pt x="402350" y="1790699"/>
                </a:lnTo>
                <a:lnTo>
                  <a:pt x="392583" y="1777999"/>
                </a:lnTo>
                <a:lnTo>
                  <a:pt x="1597990" y="1777999"/>
                </a:lnTo>
                <a:lnTo>
                  <a:pt x="1588224" y="1790699"/>
                </a:lnTo>
                <a:close/>
              </a:path>
              <a:path w="1990725" h="1981200">
                <a:moveTo>
                  <a:pt x="1558396" y="1816099"/>
                </a:moveTo>
                <a:lnTo>
                  <a:pt x="432178" y="1816099"/>
                </a:lnTo>
                <a:lnTo>
                  <a:pt x="422149" y="1803399"/>
                </a:lnTo>
                <a:lnTo>
                  <a:pt x="412206" y="1790699"/>
                </a:lnTo>
                <a:lnTo>
                  <a:pt x="1578367" y="1790699"/>
                </a:lnTo>
                <a:lnTo>
                  <a:pt x="1568425" y="1803399"/>
                </a:lnTo>
                <a:lnTo>
                  <a:pt x="1558396" y="1816099"/>
                </a:lnTo>
                <a:close/>
              </a:path>
              <a:path w="1990725" h="1981200">
                <a:moveTo>
                  <a:pt x="1538082" y="1828799"/>
                </a:moveTo>
                <a:lnTo>
                  <a:pt x="452492" y="1828799"/>
                </a:lnTo>
                <a:lnTo>
                  <a:pt x="442293" y="1816099"/>
                </a:lnTo>
                <a:lnTo>
                  <a:pt x="1548281" y="1816099"/>
                </a:lnTo>
                <a:lnTo>
                  <a:pt x="1538082" y="1828799"/>
                </a:lnTo>
                <a:close/>
              </a:path>
              <a:path w="1990725" h="1981200">
                <a:moveTo>
                  <a:pt x="1517445" y="1841499"/>
                </a:moveTo>
                <a:lnTo>
                  <a:pt x="473129" y="1841499"/>
                </a:lnTo>
                <a:lnTo>
                  <a:pt x="462770" y="1828799"/>
                </a:lnTo>
                <a:lnTo>
                  <a:pt x="1527803" y="1828799"/>
                </a:lnTo>
                <a:lnTo>
                  <a:pt x="1517445" y="1841499"/>
                </a:lnTo>
                <a:close/>
              </a:path>
              <a:path w="1990725" h="1981200">
                <a:moveTo>
                  <a:pt x="1496489" y="1854199"/>
                </a:moveTo>
                <a:lnTo>
                  <a:pt x="494085" y="1854199"/>
                </a:lnTo>
                <a:lnTo>
                  <a:pt x="483568" y="1841499"/>
                </a:lnTo>
                <a:lnTo>
                  <a:pt x="1507005" y="1841499"/>
                </a:lnTo>
                <a:lnTo>
                  <a:pt x="1496489" y="1854199"/>
                </a:lnTo>
                <a:close/>
              </a:path>
              <a:path w="1990725" h="1981200">
                <a:moveTo>
                  <a:pt x="1475235" y="1866899"/>
                </a:moveTo>
                <a:lnTo>
                  <a:pt x="515338" y="1866899"/>
                </a:lnTo>
                <a:lnTo>
                  <a:pt x="504675" y="1854199"/>
                </a:lnTo>
                <a:lnTo>
                  <a:pt x="1485899" y="1854199"/>
                </a:lnTo>
                <a:lnTo>
                  <a:pt x="1475235" y="1866899"/>
                </a:lnTo>
                <a:close/>
              </a:path>
              <a:path w="1990725" h="1981200">
                <a:moveTo>
                  <a:pt x="1442813" y="1879599"/>
                </a:moveTo>
                <a:lnTo>
                  <a:pt x="547761" y="1879599"/>
                </a:lnTo>
                <a:lnTo>
                  <a:pt x="536885" y="1866899"/>
                </a:lnTo>
                <a:lnTo>
                  <a:pt x="1453689" y="1866899"/>
                </a:lnTo>
                <a:lnTo>
                  <a:pt x="1442813" y="1879599"/>
                </a:lnTo>
                <a:close/>
              </a:path>
              <a:path w="1990725" h="1981200">
                <a:moveTo>
                  <a:pt x="1420859" y="1892299"/>
                </a:moveTo>
                <a:lnTo>
                  <a:pt x="569715" y="1892299"/>
                </a:lnTo>
                <a:lnTo>
                  <a:pt x="558704" y="1879599"/>
                </a:lnTo>
                <a:lnTo>
                  <a:pt x="1431870" y="1879599"/>
                </a:lnTo>
                <a:lnTo>
                  <a:pt x="1420859" y="1892299"/>
                </a:lnTo>
                <a:close/>
              </a:path>
              <a:path w="1990725" h="1981200">
                <a:moveTo>
                  <a:pt x="1398649" y="1904999"/>
                </a:moveTo>
                <a:lnTo>
                  <a:pt x="591925" y="1904999"/>
                </a:lnTo>
                <a:lnTo>
                  <a:pt x="580789" y="1892299"/>
                </a:lnTo>
                <a:lnTo>
                  <a:pt x="1409784" y="1892299"/>
                </a:lnTo>
                <a:lnTo>
                  <a:pt x="1398649" y="1904999"/>
                </a:lnTo>
                <a:close/>
              </a:path>
              <a:path w="1990725" h="1981200">
                <a:moveTo>
                  <a:pt x="1364881" y="1917699"/>
                </a:moveTo>
                <a:lnTo>
                  <a:pt x="625692" y="1917699"/>
                </a:lnTo>
                <a:lnTo>
                  <a:pt x="614378" y="1904999"/>
                </a:lnTo>
                <a:lnTo>
                  <a:pt x="1376195" y="1904999"/>
                </a:lnTo>
                <a:lnTo>
                  <a:pt x="1364881" y="1917699"/>
                </a:lnTo>
                <a:close/>
              </a:path>
              <a:path w="1990725" h="1981200">
                <a:moveTo>
                  <a:pt x="1330614" y="1930399"/>
                </a:moveTo>
                <a:lnTo>
                  <a:pt x="659959" y="1930399"/>
                </a:lnTo>
                <a:lnTo>
                  <a:pt x="648483" y="1917699"/>
                </a:lnTo>
                <a:lnTo>
                  <a:pt x="1342090" y="1917699"/>
                </a:lnTo>
                <a:lnTo>
                  <a:pt x="1330614" y="1930399"/>
                </a:lnTo>
                <a:close/>
              </a:path>
              <a:path w="1990725" h="1981200">
                <a:moveTo>
                  <a:pt x="1295893" y="1943099"/>
                </a:moveTo>
                <a:lnTo>
                  <a:pt x="694681" y="1943099"/>
                </a:lnTo>
                <a:lnTo>
                  <a:pt x="683060" y="1930399"/>
                </a:lnTo>
                <a:lnTo>
                  <a:pt x="1307514" y="1930399"/>
                </a:lnTo>
                <a:lnTo>
                  <a:pt x="1295893" y="1943099"/>
                </a:lnTo>
                <a:close/>
              </a:path>
              <a:path w="1990725" h="1981200">
                <a:moveTo>
                  <a:pt x="1248971" y="1955799"/>
                </a:moveTo>
                <a:lnTo>
                  <a:pt x="741602" y="1955799"/>
                </a:lnTo>
                <a:lnTo>
                  <a:pt x="729811" y="1943099"/>
                </a:lnTo>
                <a:lnTo>
                  <a:pt x="1260763" y="1943099"/>
                </a:lnTo>
                <a:lnTo>
                  <a:pt x="1248971" y="1955799"/>
                </a:lnTo>
                <a:close/>
              </a:path>
              <a:path w="1990725" h="1981200">
                <a:moveTo>
                  <a:pt x="1201439" y="1968499"/>
                </a:moveTo>
                <a:lnTo>
                  <a:pt x="789135" y="1968499"/>
                </a:lnTo>
                <a:lnTo>
                  <a:pt x="777202" y="1955799"/>
                </a:lnTo>
                <a:lnTo>
                  <a:pt x="1213372" y="1955799"/>
                </a:lnTo>
                <a:lnTo>
                  <a:pt x="1201439" y="1968499"/>
                </a:lnTo>
                <a:close/>
              </a:path>
              <a:path w="1990725" h="1981200">
                <a:moveTo>
                  <a:pt x="1129243" y="1981199"/>
                </a:moveTo>
                <a:lnTo>
                  <a:pt x="861331" y="1981199"/>
                </a:lnTo>
                <a:lnTo>
                  <a:pt x="849237" y="1968499"/>
                </a:lnTo>
                <a:lnTo>
                  <a:pt x="1141337" y="1968499"/>
                </a:lnTo>
                <a:lnTo>
                  <a:pt x="1129243" y="1981199"/>
                </a:lnTo>
                <a:close/>
              </a:path>
            </a:pathLst>
          </a:custGeom>
          <a:solidFill>
            <a:srgbClr val="73AE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3979739" y="4480593"/>
            <a:ext cx="334645" cy="347345"/>
          </a:xfrm>
          <a:custGeom>
            <a:avLst/>
            <a:gdLst/>
            <a:ahLst/>
            <a:cxnLst/>
            <a:rect l="l" t="t" r="r" b="b"/>
            <a:pathLst>
              <a:path w="334645" h="347345">
                <a:moveTo>
                  <a:pt x="149264" y="347037"/>
                </a:moveTo>
                <a:lnTo>
                  <a:pt x="107103" y="340023"/>
                </a:lnTo>
                <a:lnTo>
                  <a:pt x="66796" y="320099"/>
                </a:lnTo>
                <a:lnTo>
                  <a:pt x="32009" y="283463"/>
                </a:lnTo>
                <a:lnTo>
                  <a:pt x="6405" y="226316"/>
                </a:lnTo>
                <a:lnTo>
                  <a:pt x="0" y="173037"/>
                </a:lnTo>
                <a:lnTo>
                  <a:pt x="11042" y="128394"/>
                </a:lnTo>
                <a:lnTo>
                  <a:pt x="34861" y="92142"/>
                </a:lnTo>
                <a:lnTo>
                  <a:pt x="66787" y="64039"/>
                </a:lnTo>
                <a:lnTo>
                  <a:pt x="102147" y="43838"/>
                </a:lnTo>
                <a:lnTo>
                  <a:pt x="246218" y="0"/>
                </a:lnTo>
                <a:lnTo>
                  <a:pt x="334175" y="306237"/>
                </a:lnTo>
                <a:lnTo>
                  <a:pt x="224487" y="337534"/>
                </a:lnTo>
                <a:lnTo>
                  <a:pt x="189613" y="344940"/>
                </a:lnTo>
                <a:lnTo>
                  <a:pt x="149264" y="347037"/>
                </a:lnTo>
                <a:close/>
              </a:path>
            </a:pathLst>
          </a:custGeom>
          <a:solidFill>
            <a:srgbClr val="2F2F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4731674" y="4594398"/>
            <a:ext cx="334645" cy="314325"/>
          </a:xfrm>
          <a:custGeom>
            <a:avLst/>
            <a:gdLst/>
            <a:ahLst/>
            <a:cxnLst/>
            <a:rect l="l" t="t" r="r" b="b"/>
            <a:pathLst>
              <a:path w="334645" h="314325">
                <a:moveTo>
                  <a:pt x="18405" y="313738"/>
                </a:moveTo>
                <a:lnTo>
                  <a:pt x="12423" y="272225"/>
                </a:lnTo>
                <a:lnTo>
                  <a:pt x="7164" y="235174"/>
                </a:lnTo>
                <a:lnTo>
                  <a:pt x="2366" y="200451"/>
                </a:lnTo>
                <a:lnTo>
                  <a:pt x="0" y="164893"/>
                </a:lnTo>
                <a:lnTo>
                  <a:pt x="3612" y="124629"/>
                </a:lnTo>
                <a:lnTo>
                  <a:pt x="16465" y="83833"/>
                </a:lnTo>
                <a:lnTo>
                  <a:pt x="41822" y="46680"/>
                </a:lnTo>
                <a:lnTo>
                  <a:pt x="82946" y="17344"/>
                </a:lnTo>
                <a:lnTo>
                  <a:pt x="143098" y="0"/>
                </a:lnTo>
                <a:lnTo>
                  <a:pt x="196798" y="1153"/>
                </a:lnTo>
                <a:lnTo>
                  <a:pt x="239497" y="18363"/>
                </a:lnTo>
                <a:lnTo>
                  <a:pt x="272091" y="47041"/>
                </a:lnTo>
                <a:lnTo>
                  <a:pt x="295481" y="82594"/>
                </a:lnTo>
                <a:lnTo>
                  <a:pt x="310563" y="120432"/>
                </a:lnTo>
                <a:lnTo>
                  <a:pt x="322339" y="185668"/>
                </a:lnTo>
                <a:lnTo>
                  <a:pt x="334017" y="269251"/>
                </a:lnTo>
                <a:lnTo>
                  <a:pt x="18405" y="313738"/>
                </a:lnTo>
                <a:close/>
              </a:path>
            </a:pathLst>
          </a:custGeom>
          <a:solidFill>
            <a:srgbClr val="2F2F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4568052" y="4105555"/>
            <a:ext cx="357505" cy="346710"/>
          </a:xfrm>
          <a:custGeom>
            <a:avLst/>
            <a:gdLst/>
            <a:ahLst/>
            <a:cxnLst/>
            <a:rect l="l" t="t" r="r" b="b"/>
            <a:pathLst>
              <a:path w="357504" h="346710">
                <a:moveTo>
                  <a:pt x="146618" y="346125"/>
                </a:moveTo>
                <a:lnTo>
                  <a:pt x="86309" y="329257"/>
                </a:lnTo>
                <a:lnTo>
                  <a:pt x="41176" y="299999"/>
                </a:lnTo>
                <a:lnTo>
                  <a:pt x="13864" y="262881"/>
                </a:lnTo>
                <a:lnTo>
                  <a:pt x="1197" y="221337"/>
                </a:lnTo>
                <a:lnTo>
                  <a:pt x="0" y="178801"/>
                </a:lnTo>
                <a:lnTo>
                  <a:pt x="7095" y="138708"/>
                </a:lnTo>
                <a:lnTo>
                  <a:pt x="19306" y="104493"/>
                </a:lnTo>
                <a:lnTo>
                  <a:pt x="31562" y="77254"/>
                </a:lnTo>
                <a:lnTo>
                  <a:pt x="46922" y="42547"/>
                </a:lnTo>
                <a:lnTo>
                  <a:pt x="65613" y="0"/>
                </a:lnTo>
                <a:lnTo>
                  <a:pt x="357425" y="128030"/>
                </a:lnTo>
                <a:lnTo>
                  <a:pt x="340609" y="166536"/>
                </a:lnTo>
                <a:lnTo>
                  <a:pt x="311376" y="232782"/>
                </a:lnTo>
                <a:lnTo>
                  <a:pt x="270502" y="296648"/>
                </a:lnTo>
                <a:lnTo>
                  <a:pt x="238132" y="324569"/>
                </a:lnTo>
                <a:lnTo>
                  <a:pt x="197032" y="342812"/>
                </a:lnTo>
                <a:lnTo>
                  <a:pt x="146618" y="346125"/>
                </a:lnTo>
                <a:close/>
              </a:path>
            </a:pathLst>
          </a:custGeom>
          <a:solidFill>
            <a:srgbClr val="2F2F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4225958" y="4440532"/>
            <a:ext cx="332740" cy="346710"/>
          </a:xfrm>
          <a:custGeom>
            <a:avLst/>
            <a:gdLst/>
            <a:ahLst/>
            <a:cxnLst/>
            <a:rect l="l" t="t" r="r" b="b"/>
            <a:pathLst>
              <a:path w="332740" h="346710">
                <a:moveTo>
                  <a:pt x="87957" y="346299"/>
                </a:moveTo>
                <a:lnTo>
                  <a:pt x="0" y="40061"/>
                </a:lnTo>
                <a:lnTo>
                  <a:pt x="109946" y="8765"/>
                </a:lnTo>
                <a:lnTo>
                  <a:pt x="145502" y="1472"/>
                </a:lnTo>
                <a:lnTo>
                  <a:pt x="186224" y="0"/>
                </a:lnTo>
                <a:lnTo>
                  <a:pt x="228268" y="7019"/>
                </a:lnTo>
                <a:lnTo>
                  <a:pt x="267790" y="25203"/>
                </a:lnTo>
                <a:lnTo>
                  <a:pt x="300946" y="57225"/>
                </a:lnTo>
                <a:lnTo>
                  <a:pt x="323890" y="105757"/>
                </a:lnTo>
                <a:lnTo>
                  <a:pt x="332596" y="167725"/>
                </a:lnTo>
                <a:lnTo>
                  <a:pt x="322567" y="217148"/>
                </a:lnTo>
                <a:lnTo>
                  <a:pt x="298958" y="255320"/>
                </a:lnTo>
                <a:lnTo>
                  <a:pt x="266919" y="283534"/>
                </a:lnTo>
                <a:lnTo>
                  <a:pt x="231603" y="303083"/>
                </a:lnTo>
                <a:lnTo>
                  <a:pt x="87957" y="3462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4750080" y="4863649"/>
            <a:ext cx="334010" cy="311785"/>
          </a:xfrm>
          <a:custGeom>
            <a:avLst/>
            <a:gdLst/>
            <a:ahLst/>
            <a:cxnLst/>
            <a:rect l="l" t="t" r="r" b="b"/>
            <a:pathLst>
              <a:path w="334009" h="311785">
                <a:moveTo>
                  <a:pt x="205406" y="311410"/>
                </a:moveTo>
                <a:lnTo>
                  <a:pt x="142834" y="311346"/>
                </a:lnTo>
                <a:lnTo>
                  <a:pt x="95296" y="294512"/>
                </a:lnTo>
                <a:lnTo>
                  <a:pt x="60794" y="265824"/>
                </a:lnTo>
                <a:lnTo>
                  <a:pt x="37329" y="230195"/>
                </a:lnTo>
                <a:lnTo>
                  <a:pt x="22904" y="192541"/>
                </a:lnTo>
                <a:lnTo>
                  <a:pt x="10695" y="123160"/>
                </a:lnTo>
                <a:lnTo>
                  <a:pt x="0" y="44487"/>
                </a:lnTo>
                <a:lnTo>
                  <a:pt x="315611" y="0"/>
                </a:lnTo>
                <a:lnTo>
                  <a:pt x="317459" y="13696"/>
                </a:lnTo>
                <a:lnTo>
                  <a:pt x="321852" y="45942"/>
                </a:lnTo>
                <a:lnTo>
                  <a:pt x="327071" y="83474"/>
                </a:lnTo>
                <a:lnTo>
                  <a:pt x="331392" y="113028"/>
                </a:lnTo>
                <a:lnTo>
                  <a:pt x="333647" y="149277"/>
                </a:lnTo>
                <a:lnTo>
                  <a:pt x="329428" y="189808"/>
                </a:lnTo>
                <a:lnTo>
                  <a:pt x="316614" y="230454"/>
                </a:lnTo>
                <a:lnTo>
                  <a:pt x="293085" y="267048"/>
                </a:lnTo>
                <a:lnTo>
                  <a:pt x="256723" y="295422"/>
                </a:lnTo>
                <a:lnTo>
                  <a:pt x="205406" y="31141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4633666" y="3885209"/>
            <a:ext cx="358140" cy="348615"/>
          </a:xfrm>
          <a:custGeom>
            <a:avLst/>
            <a:gdLst/>
            <a:ahLst/>
            <a:cxnLst/>
            <a:rect l="l" t="t" r="r" b="b"/>
            <a:pathLst>
              <a:path w="358140" h="348614">
                <a:moveTo>
                  <a:pt x="291811" y="348375"/>
                </a:moveTo>
                <a:lnTo>
                  <a:pt x="0" y="220345"/>
                </a:lnTo>
                <a:lnTo>
                  <a:pt x="18852" y="177992"/>
                </a:lnTo>
                <a:lnTo>
                  <a:pt x="34160" y="143309"/>
                </a:lnTo>
                <a:lnTo>
                  <a:pt x="63141" y="83801"/>
                </a:lnTo>
                <a:lnTo>
                  <a:pt x="88024" y="51535"/>
                </a:lnTo>
                <a:lnTo>
                  <a:pt x="120294" y="23709"/>
                </a:lnTo>
                <a:lnTo>
                  <a:pt x="159549" y="4978"/>
                </a:lnTo>
                <a:lnTo>
                  <a:pt x="205387" y="0"/>
                </a:lnTo>
                <a:lnTo>
                  <a:pt x="257404" y="13428"/>
                </a:lnTo>
                <a:lnTo>
                  <a:pt x="310612" y="46358"/>
                </a:lnTo>
                <a:lnTo>
                  <a:pt x="342190" y="85648"/>
                </a:lnTo>
                <a:lnTo>
                  <a:pt x="356421" y="128170"/>
                </a:lnTo>
                <a:lnTo>
                  <a:pt x="357588" y="170800"/>
                </a:lnTo>
                <a:lnTo>
                  <a:pt x="349973" y="210412"/>
                </a:lnTo>
                <a:lnTo>
                  <a:pt x="337859" y="243882"/>
                </a:lnTo>
                <a:lnTo>
                  <a:pt x="324007" y="275922"/>
                </a:lnTo>
                <a:lnTo>
                  <a:pt x="308917" y="310096"/>
                </a:lnTo>
                <a:lnTo>
                  <a:pt x="296787" y="337286"/>
                </a:lnTo>
                <a:lnTo>
                  <a:pt x="291811" y="3483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4062978" y="4710530"/>
            <a:ext cx="100892" cy="6702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4782418" y="4669664"/>
            <a:ext cx="76833" cy="9259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4709982" y="4334457"/>
            <a:ext cx="109855" cy="53975"/>
          </a:xfrm>
          <a:custGeom>
            <a:avLst/>
            <a:gdLst/>
            <a:ahLst/>
            <a:cxnLst/>
            <a:rect l="l" t="t" r="r" b="b"/>
            <a:pathLst>
              <a:path w="109854" h="53975">
                <a:moveTo>
                  <a:pt x="85496" y="36921"/>
                </a:moveTo>
                <a:lnTo>
                  <a:pt x="35279" y="36921"/>
                </a:lnTo>
                <a:lnTo>
                  <a:pt x="46618" y="35806"/>
                </a:lnTo>
                <a:lnTo>
                  <a:pt x="57689" y="32848"/>
                </a:lnTo>
                <a:lnTo>
                  <a:pt x="91320" y="5172"/>
                </a:lnTo>
                <a:lnTo>
                  <a:pt x="93648" y="1551"/>
                </a:lnTo>
                <a:lnTo>
                  <a:pt x="98305" y="0"/>
                </a:lnTo>
                <a:lnTo>
                  <a:pt x="102444" y="1810"/>
                </a:lnTo>
                <a:lnTo>
                  <a:pt x="107359" y="3879"/>
                </a:lnTo>
                <a:lnTo>
                  <a:pt x="109429" y="9569"/>
                </a:lnTo>
                <a:lnTo>
                  <a:pt x="106842" y="13708"/>
                </a:lnTo>
                <a:lnTo>
                  <a:pt x="98717" y="24983"/>
                </a:lnTo>
                <a:lnTo>
                  <a:pt x="88798" y="34658"/>
                </a:lnTo>
                <a:lnTo>
                  <a:pt x="85496" y="36921"/>
                </a:lnTo>
                <a:close/>
              </a:path>
              <a:path w="109854" h="53975">
                <a:moveTo>
                  <a:pt x="36023" y="53895"/>
                </a:moveTo>
                <a:lnTo>
                  <a:pt x="21665" y="52953"/>
                </a:lnTo>
                <a:lnTo>
                  <a:pt x="7502" y="49660"/>
                </a:lnTo>
                <a:lnTo>
                  <a:pt x="2586" y="48108"/>
                </a:lnTo>
                <a:lnTo>
                  <a:pt x="0" y="42676"/>
                </a:lnTo>
                <a:lnTo>
                  <a:pt x="2069" y="38021"/>
                </a:lnTo>
                <a:lnTo>
                  <a:pt x="3880" y="34141"/>
                </a:lnTo>
                <a:lnTo>
                  <a:pt x="8278" y="32330"/>
                </a:lnTo>
                <a:lnTo>
                  <a:pt x="12676" y="33624"/>
                </a:lnTo>
                <a:lnTo>
                  <a:pt x="23893" y="36194"/>
                </a:lnTo>
                <a:lnTo>
                  <a:pt x="35279" y="36921"/>
                </a:lnTo>
                <a:lnTo>
                  <a:pt x="85496" y="36921"/>
                </a:lnTo>
                <a:lnTo>
                  <a:pt x="77229" y="42587"/>
                </a:lnTo>
                <a:lnTo>
                  <a:pt x="64157" y="48625"/>
                </a:lnTo>
                <a:lnTo>
                  <a:pt x="50284" y="52460"/>
                </a:lnTo>
                <a:lnTo>
                  <a:pt x="36023" y="538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2942509" y="667065"/>
            <a:ext cx="1639570" cy="2012314"/>
          </a:xfrm>
          <a:custGeom>
            <a:avLst/>
            <a:gdLst/>
            <a:ahLst/>
            <a:cxnLst/>
            <a:rect l="l" t="t" r="r" b="b"/>
            <a:pathLst>
              <a:path w="1639569" h="2012314">
                <a:moveTo>
                  <a:pt x="529851" y="1825694"/>
                </a:moveTo>
                <a:lnTo>
                  <a:pt x="276788" y="1572630"/>
                </a:lnTo>
                <a:lnTo>
                  <a:pt x="227618" y="1507060"/>
                </a:lnTo>
                <a:lnTo>
                  <a:pt x="194551" y="1459111"/>
                </a:lnTo>
                <a:lnTo>
                  <a:pt x="170191" y="1422237"/>
                </a:lnTo>
                <a:lnTo>
                  <a:pt x="136354" y="1366204"/>
                </a:lnTo>
                <a:lnTo>
                  <a:pt x="112550" y="1321930"/>
                </a:lnTo>
                <a:lnTo>
                  <a:pt x="90979" y="1277009"/>
                </a:lnTo>
                <a:lnTo>
                  <a:pt x="71657" y="1231494"/>
                </a:lnTo>
                <a:lnTo>
                  <a:pt x="54600" y="1185441"/>
                </a:lnTo>
                <a:lnTo>
                  <a:pt x="39824" y="1138903"/>
                </a:lnTo>
                <a:lnTo>
                  <a:pt x="27346" y="1091934"/>
                </a:lnTo>
                <a:lnTo>
                  <a:pt x="17182" y="1044587"/>
                </a:lnTo>
                <a:lnTo>
                  <a:pt x="9349" y="996917"/>
                </a:lnTo>
                <a:lnTo>
                  <a:pt x="3864" y="948978"/>
                </a:lnTo>
                <a:lnTo>
                  <a:pt x="742" y="900823"/>
                </a:lnTo>
                <a:lnTo>
                  <a:pt x="0" y="852507"/>
                </a:lnTo>
                <a:lnTo>
                  <a:pt x="1654" y="804083"/>
                </a:lnTo>
                <a:lnTo>
                  <a:pt x="5721" y="755606"/>
                </a:lnTo>
                <a:lnTo>
                  <a:pt x="12665" y="704209"/>
                </a:lnTo>
                <a:lnTo>
                  <a:pt x="22216" y="653583"/>
                </a:lnTo>
                <a:lnTo>
                  <a:pt x="34321" y="603851"/>
                </a:lnTo>
                <a:lnTo>
                  <a:pt x="48928" y="555136"/>
                </a:lnTo>
                <a:lnTo>
                  <a:pt x="65986" y="507560"/>
                </a:lnTo>
                <a:lnTo>
                  <a:pt x="85441" y="461247"/>
                </a:lnTo>
                <a:lnTo>
                  <a:pt x="107243" y="416320"/>
                </a:lnTo>
                <a:lnTo>
                  <a:pt x="131339" y="372901"/>
                </a:lnTo>
                <a:lnTo>
                  <a:pt x="157676" y="331113"/>
                </a:lnTo>
                <a:lnTo>
                  <a:pt x="186203" y="291080"/>
                </a:lnTo>
                <a:lnTo>
                  <a:pt x="216868" y="252923"/>
                </a:lnTo>
                <a:lnTo>
                  <a:pt x="249618" y="216766"/>
                </a:lnTo>
                <a:lnTo>
                  <a:pt x="286428" y="180779"/>
                </a:lnTo>
                <a:lnTo>
                  <a:pt x="324660" y="147999"/>
                </a:lnTo>
                <a:lnTo>
                  <a:pt x="364205" y="118442"/>
                </a:lnTo>
                <a:lnTo>
                  <a:pt x="404952" y="92125"/>
                </a:lnTo>
                <a:lnTo>
                  <a:pt x="446792" y="69064"/>
                </a:lnTo>
                <a:lnTo>
                  <a:pt x="489615" y="49276"/>
                </a:lnTo>
                <a:lnTo>
                  <a:pt x="533308" y="32777"/>
                </a:lnTo>
                <a:lnTo>
                  <a:pt x="577764" y="19584"/>
                </a:lnTo>
                <a:lnTo>
                  <a:pt x="622871" y="9712"/>
                </a:lnTo>
                <a:lnTo>
                  <a:pt x="668520" y="3178"/>
                </a:lnTo>
                <a:lnTo>
                  <a:pt x="714599" y="0"/>
                </a:lnTo>
                <a:lnTo>
                  <a:pt x="760999" y="192"/>
                </a:lnTo>
                <a:lnTo>
                  <a:pt x="807610" y="3771"/>
                </a:lnTo>
                <a:lnTo>
                  <a:pt x="854321" y="10754"/>
                </a:lnTo>
                <a:lnTo>
                  <a:pt x="901022" y="21158"/>
                </a:lnTo>
                <a:lnTo>
                  <a:pt x="947603" y="34998"/>
                </a:lnTo>
                <a:lnTo>
                  <a:pt x="993954" y="52292"/>
                </a:lnTo>
                <a:lnTo>
                  <a:pt x="1039964" y="73054"/>
                </a:lnTo>
                <a:lnTo>
                  <a:pt x="1085524" y="97303"/>
                </a:lnTo>
                <a:lnTo>
                  <a:pt x="1123063" y="145967"/>
                </a:lnTo>
                <a:lnTo>
                  <a:pt x="1125497" y="176631"/>
                </a:lnTo>
                <a:lnTo>
                  <a:pt x="1115564" y="206689"/>
                </a:lnTo>
                <a:lnTo>
                  <a:pt x="1066910" y="244216"/>
                </a:lnTo>
                <a:lnTo>
                  <a:pt x="1006185" y="236702"/>
                </a:lnTo>
                <a:lnTo>
                  <a:pt x="961380" y="213329"/>
                </a:lnTo>
                <a:lnTo>
                  <a:pt x="916283" y="194253"/>
                </a:lnTo>
                <a:lnTo>
                  <a:pt x="871032" y="179454"/>
                </a:lnTo>
                <a:lnTo>
                  <a:pt x="825765" y="168909"/>
                </a:lnTo>
                <a:lnTo>
                  <a:pt x="780619" y="162599"/>
                </a:lnTo>
                <a:lnTo>
                  <a:pt x="735730" y="160502"/>
                </a:lnTo>
                <a:lnTo>
                  <a:pt x="691236" y="162598"/>
                </a:lnTo>
                <a:lnTo>
                  <a:pt x="647275" y="168865"/>
                </a:lnTo>
                <a:lnTo>
                  <a:pt x="603984" y="179282"/>
                </a:lnTo>
                <a:lnTo>
                  <a:pt x="561499" y="193829"/>
                </a:lnTo>
                <a:lnTo>
                  <a:pt x="519959" y="212484"/>
                </a:lnTo>
                <a:lnTo>
                  <a:pt x="479501" y="235227"/>
                </a:lnTo>
                <a:lnTo>
                  <a:pt x="440261" y="262037"/>
                </a:lnTo>
                <a:lnTo>
                  <a:pt x="402377" y="292892"/>
                </a:lnTo>
                <a:lnTo>
                  <a:pt x="365986" y="327772"/>
                </a:lnTo>
                <a:lnTo>
                  <a:pt x="333897" y="363610"/>
                </a:lnTo>
                <a:lnTo>
                  <a:pt x="304269" y="401844"/>
                </a:lnTo>
                <a:lnTo>
                  <a:pt x="277183" y="442299"/>
                </a:lnTo>
                <a:lnTo>
                  <a:pt x="252676" y="484887"/>
                </a:lnTo>
                <a:lnTo>
                  <a:pt x="230959" y="529161"/>
                </a:lnTo>
                <a:lnTo>
                  <a:pt x="211981" y="575215"/>
                </a:lnTo>
                <a:lnTo>
                  <a:pt x="195867" y="622781"/>
                </a:lnTo>
                <a:lnTo>
                  <a:pt x="182696" y="671682"/>
                </a:lnTo>
                <a:lnTo>
                  <a:pt x="172550" y="721742"/>
                </a:lnTo>
                <a:lnTo>
                  <a:pt x="165508" y="772784"/>
                </a:lnTo>
                <a:lnTo>
                  <a:pt x="161792" y="820483"/>
                </a:lnTo>
                <a:lnTo>
                  <a:pt x="160811" y="868094"/>
                </a:lnTo>
                <a:lnTo>
                  <a:pt x="162552" y="915553"/>
                </a:lnTo>
                <a:lnTo>
                  <a:pt x="167002" y="962794"/>
                </a:lnTo>
                <a:lnTo>
                  <a:pt x="174148" y="1009753"/>
                </a:lnTo>
                <a:lnTo>
                  <a:pt x="183976" y="1056364"/>
                </a:lnTo>
                <a:lnTo>
                  <a:pt x="196474" y="1102562"/>
                </a:lnTo>
                <a:lnTo>
                  <a:pt x="211629" y="1148282"/>
                </a:lnTo>
                <a:lnTo>
                  <a:pt x="229427" y="1193459"/>
                </a:lnTo>
                <a:lnTo>
                  <a:pt x="249857" y="1238027"/>
                </a:lnTo>
                <a:lnTo>
                  <a:pt x="272903" y="1281922"/>
                </a:lnTo>
                <a:lnTo>
                  <a:pt x="298554" y="1325077"/>
                </a:lnTo>
                <a:lnTo>
                  <a:pt x="332256" y="1376844"/>
                </a:lnTo>
                <a:lnTo>
                  <a:pt x="366541" y="1425967"/>
                </a:lnTo>
                <a:lnTo>
                  <a:pt x="401400" y="1472440"/>
                </a:lnTo>
                <a:lnTo>
                  <a:pt x="436828" y="1516257"/>
                </a:lnTo>
                <a:lnTo>
                  <a:pt x="472817" y="1557413"/>
                </a:lnTo>
                <a:lnTo>
                  <a:pt x="509359" y="1595900"/>
                </a:lnTo>
                <a:lnTo>
                  <a:pt x="912034" y="1998576"/>
                </a:lnTo>
                <a:lnTo>
                  <a:pt x="874717" y="1990874"/>
                </a:lnTo>
                <a:lnTo>
                  <a:pt x="832509" y="1979866"/>
                </a:lnTo>
                <a:lnTo>
                  <a:pt x="790785" y="1966662"/>
                </a:lnTo>
                <a:lnTo>
                  <a:pt x="749553" y="1951266"/>
                </a:lnTo>
                <a:lnTo>
                  <a:pt x="708820" y="1933680"/>
                </a:lnTo>
                <a:lnTo>
                  <a:pt x="668591" y="1913906"/>
                </a:lnTo>
                <a:lnTo>
                  <a:pt x="628874" y="1891949"/>
                </a:lnTo>
                <a:lnTo>
                  <a:pt x="589675" y="1867810"/>
                </a:lnTo>
                <a:lnTo>
                  <a:pt x="551000" y="1841492"/>
                </a:lnTo>
                <a:lnTo>
                  <a:pt x="529851" y="1825694"/>
                </a:lnTo>
                <a:close/>
              </a:path>
              <a:path w="1639569" h="2012314">
                <a:moveTo>
                  <a:pt x="912034" y="1998576"/>
                </a:moveTo>
                <a:lnTo>
                  <a:pt x="509359" y="1595900"/>
                </a:lnTo>
                <a:lnTo>
                  <a:pt x="546447" y="1631714"/>
                </a:lnTo>
                <a:lnTo>
                  <a:pt x="584075" y="1664849"/>
                </a:lnTo>
                <a:lnTo>
                  <a:pt x="622235" y="1695298"/>
                </a:lnTo>
                <a:lnTo>
                  <a:pt x="660920" y="1723056"/>
                </a:lnTo>
                <a:lnTo>
                  <a:pt x="700122" y="1748117"/>
                </a:lnTo>
                <a:lnTo>
                  <a:pt x="739835" y="1770475"/>
                </a:lnTo>
                <a:lnTo>
                  <a:pt x="780051" y="1790124"/>
                </a:lnTo>
                <a:lnTo>
                  <a:pt x="820763" y="1807058"/>
                </a:lnTo>
                <a:lnTo>
                  <a:pt x="861963" y="1821271"/>
                </a:lnTo>
                <a:lnTo>
                  <a:pt x="903646" y="1832758"/>
                </a:lnTo>
                <a:lnTo>
                  <a:pt x="945802" y="1841512"/>
                </a:lnTo>
                <a:lnTo>
                  <a:pt x="1022877" y="1850340"/>
                </a:lnTo>
                <a:lnTo>
                  <a:pt x="1096577" y="1850463"/>
                </a:lnTo>
                <a:lnTo>
                  <a:pt x="1166277" y="1843383"/>
                </a:lnTo>
                <a:lnTo>
                  <a:pt x="1231352" y="1830606"/>
                </a:lnTo>
                <a:lnTo>
                  <a:pt x="1291176" y="1813636"/>
                </a:lnTo>
                <a:lnTo>
                  <a:pt x="1345124" y="1793976"/>
                </a:lnTo>
                <a:lnTo>
                  <a:pt x="1392570" y="1773132"/>
                </a:lnTo>
                <a:lnTo>
                  <a:pt x="1432890" y="1752606"/>
                </a:lnTo>
                <a:lnTo>
                  <a:pt x="1489647" y="1718531"/>
                </a:lnTo>
                <a:lnTo>
                  <a:pt x="1510393" y="1703783"/>
                </a:lnTo>
                <a:lnTo>
                  <a:pt x="1538843" y="1689528"/>
                </a:lnTo>
                <a:lnTo>
                  <a:pt x="1598763" y="1697009"/>
                </a:lnTo>
                <a:lnTo>
                  <a:pt x="1637258" y="1746192"/>
                </a:lnTo>
                <a:lnTo>
                  <a:pt x="1639356" y="1776856"/>
                </a:lnTo>
                <a:lnTo>
                  <a:pt x="1629792" y="1806110"/>
                </a:lnTo>
                <a:lnTo>
                  <a:pt x="1602799" y="1835010"/>
                </a:lnTo>
                <a:lnTo>
                  <a:pt x="1569102" y="1858094"/>
                </a:lnTo>
                <a:lnTo>
                  <a:pt x="1509464" y="1893436"/>
                </a:lnTo>
                <a:lnTo>
                  <a:pt x="1470768" y="1913433"/>
                </a:lnTo>
                <a:lnTo>
                  <a:pt x="1426606" y="1933770"/>
                </a:lnTo>
                <a:lnTo>
                  <a:pt x="1377320" y="1953538"/>
                </a:lnTo>
                <a:lnTo>
                  <a:pt x="1323250" y="1971829"/>
                </a:lnTo>
                <a:lnTo>
                  <a:pt x="1264735" y="1987734"/>
                </a:lnTo>
                <a:lnTo>
                  <a:pt x="1202117" y="2000345"/>
                </a:lnTo>
                <a:lnTo>
                  <a:pt x="1135734" y="2008754"/>
                </a:lnTo>
                <a:lnTo>
                  <a:pt x="1065928" y="2012053"/>
                </a:lnTo>
                <a:lnTo>
                  <a:pt x="993038" y="2009332"/>
                </a:lnTo>
                <a:lnTo>
                  <a:pt x="917405" y="1999684"/>
                </a:lnTo>
                <a:lnTo>
                  <a:pt x="912034" y="199857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5235234" y="1197466"/>
            <a:ext cx="1981200" cy="1492250"/>
          </a:xfrm>
          <a:custGeom>
            <a:avLst/>
            <a:gdLst/>
            <a:ahLst/>
            <a:cxnLst/>
            <a:rect l="l" t="t" r="r" b="b"/>
            <a:pathLst>
              <a:path w="1981200" h="1492250">
                <a:moveTo>
                  <a:pt x="59528" y="1491987"/>
                </a:moveTo>
                <a:lnTo>
                  <a:pt x="0" y="1402435"/>
                </a:lnTo>
                <a:lnTo>
                  <a:pt x="1633703" y="873426"/>
                </a:lnTo>
                <a:lnTo>
                  <a:pt x="1687718" y="851946"/>
                </a:lnTo>
                <a:lnTo>
                  <a:pt x="1734608" y="829755"/>
                </a:lnTo>
                <a:lnTo>
                  <a:pt x="1774478" y="806196"/>
                </a:lnTo>
                <a:lnTo>
                  <a:pt x="1807435" y="780609"/>
                </a:lnTo>
                <a:lnTo>
                  <a:pt x="1833585" y="752339"/>
                </a:lnTo>
                <a:lnTo>
                  <a:pt x="1865889" y="685118"/>
                </a:lnTo>
                <a:lnTo>
                  <a:pt x="1872256" y="644852"/>
                </a:lnTo>
                <a:lnTo>
                  <a:pt x="1872242" y="599272"/>
                </a:lnTo>
                <a:lnTo>
                  <a:pt x="1865951" y="547721"/>
                </a:lnTo>
                <a:lnTo>
                  <a:pt x="1853492" y="489542"/>
                </a:lnTo>
                <a:lnTo>
                  <a:pt x="1757995" y="61650"/>
                </a:lnTo>
                <a:lnTo>
                  <a:pt x="1849675" y="0"/>
                </a:lnTo>
                <a:lnTo>
                  <a:pt x="1973607" y="559262"/>
                </a:lnTo>
                <a:lnTo>
                  <a:pt x="1980822" y="608824"/>
                </a:lnTo>
                <a:lnTo>
                  <a:pt x="1980518" y="657656"/>
                </a:lnTo>
                <a:lnTo>
                  <a:pt x="1973090" y="705090"/>
                </a:lnTo>
                <a:lnTo>
                  <a:pt x="1958936" y="750461"/>
                </a:lnTo>
                <a:lnTo>
                  <a:pt x="1938450" y="793103"/>
                </a:lnTo>
                <a:lnTo>
                  <a:pt x="1912028" y="832351"/>
                </a:lnTo>
                <a:lnTo>
                  <a:pt x="1881892" y="865526"/>
                </a:lnTo>
                <a:lnTo>
                  <a:pt x="1842958" y="897997"/>
                </a:lnTo>
                <a:lnTo>
                  <a:pt x="1801101" y="923064"/>
                </a:lnTo>
                <a:lnTo>
                  <a:pt x="1754891" y="942073"/>
                </a:lnTo>
                <a:lnTo>
                  <a:pt x="59528" y="149198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4614731" y="171262"/>
            <a:ext cx="2103120" cy="1496695"/>
          </a:xfrm>
          <a:custGeom>
            <a:avLst/>
            <a:gdLst/>
            <a:ahLst/>
            <a:cxnLst/>
            <a:rect l="l" t="t" r="r" b="b"/>
            <a:pathLst>
              <a:path w="2103119" h="1496695">
                <a:moveTo>
                  <a:pt x="58992" y="1496133"/>
                </a:moveTo>
                <a:lnTo>
                  <a:pt x="0" y="1407118"/>
                </a:lnTo>
                <a:lnTo>
                  <a:pt x="1201434" y="105939"/>
                </a:lnTo>
                <a:lnTo>
                  <a:pt x="1238311" y="71579"/>
                </a:lnTo>
                <a:lnTo>
                  <a:pt x="1278934" y="43815"/>
                </a:lnTo>
                <a:lnTo>
                  <a:pt x="1322511" y="22711"/>
                </a:lnTo>
                <a:lnTo>
                  <a:pt x="1368250" y="8330"/>
                </a:lnTo>
                <a:lnTo>
                  <a:pt x="1415361" y="739"/>
                </a:lnTo>
                <a:lnTo>
                  <a:pt x="1463052" y="0"/>
                </a:lnTo>
                <a:lnTo>
                  <a:pt x="1510531" y="6177"/>
                </a:lnTo>
                <a:lnTo>
                  <a:pt x="1557008" y="19336"/>
                </a:lnTo>
                <a:lnTo>
                  <a:pt x="1601690" y="39540"/>
                </a:lnTo>
                <a:lnTo>
                  <a:pt x="1643786" y="66853"/>
                </a:lnTo>
                <a:lnTo>
                  <a:pt x="2102810" y="416509"/>
                </a:lnTo>
                <a:lnTo>
                  <a:pt x="2008448" y="474405"/>
                </a:lnTo>
                <a:lnTo>
                  <a:pt x="1608034" y="170708"/>
                </a:lnTo>
                <a:lnTo>
                  <a:pt x="1563787" y="143489"/>
                </a:lnTo>
                <a:lnTo>
                  <a:pt x="1522243" y="124435"/>
                </a:lnTo>
                <a:lnTo>
                  <a:pt x="1482786" y="113375"/>
                </a:lnTo>
                <a:lnTo>
                  <a:pt x="1444800" y="110136"/>
                </a:lnTo>
                <a:lnTo>
                  <a:pt x="1407668" y="114548"/>
                </a:lnTo>
                <a:lnTo>
                  <a:pt x="1370774" y="126438"/>
                </a:lnTo>
                <a:lnTo>
                  <a:pt x="1333501" y="145635"/>
                </a:lnTo>
                <a:lnTo>
                  <a:pt x="1295234" y="171967"/>
                </a:lnTo>
                <a:lnTo>
                  <a:pt x="1255355" y="205262"/>
                </a:lnTo>
                <a:lnTo>
                  <a:pt x="1213249" y="245349"/>
                </a:lnTo>
                <a:lnTo>
                  <a:pt x="58992" y="149613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3834169" y="640198"/>
            <a:ext cx="511175" cy="511175"/>
          </a:xfrm>
          <a:custGeom>
            <a:avLst/>
            <a:gdLst/>
            <a:ahLst/>
            <a:cxnLst/>
            <a:rect l="l" t="t" r="r" b="b"/>
            <a:pathLst>
              <a:path w="511175" h="511175">
                <a:moveTo>
                  <a:pt x="80789" y="442135"/>
                </a:moveTo>
                <a:lnTo>
                  <a:pt x="52717" y="411162"/>
                </a:lnTo>
                <a:lnTo>
                  <a:pt x="26244" y="368595"/>
                </a:lnTo>
                <a:lnTo>
                  <a:pt x="8583" y="321683"/>
                </a:lnTo>
                <a:lnTo>
                  <a:pt x="413" y="272229"/>
                </a:lnTo>
                <a:lnTo>
                  <a:pt x="0" y="247141"/>
                </a:lnTo>
                <a:lnTo>
                  <a:pt x="409" y="238792"/>
                </a:lnTo>
                <a:lnTo>
                  <a:pt x="6536" y="197449"/>
                </a:lnTo>
                <a:lnTo>
                  <a:pt x="22642" y="149989"/>
                </a:lnTo>
                <a:lnTo>
                  <a:pt x="47698" y="106586"/>
                </a:lnTo>
                <a:lnTo>
                  <a:pt x="80741" y="68907"/>
                </a:lnTo>
                <a:lnTo>
                  <a:pt x="120502" y="38400"/>
                </a:lnTo>
                <a:lnTo>
                  <a:pt x="165453" y="16238"/>
                </a:lnTo>
                <a:lnTo>
                  <a:pt x="213866" y="3273"/>
                </a:lnTo>
                <a:lnTo>
                  <a:pt x="247141" y="0"/>
                </a:lnTo>
                <a:lnTo>
                  <a:pt x="263880" y="2"/>
                </a:lnTo>
                <a:lnTo>
                  <a:pt x="313574" y="6551"/>
                </a:lnTo>
                <a:lnTo>
                  <a:pt x="361038" y="22669"/>
                </a:lnTo>
                <a:lnTo>
                  <a:pt x="404447" y="47736"/>
                </a:lnTo>
                <a:lnTo>
                  <a:pt x="442135" y="80789"/>
                </a:lnTo>
                <a:lnTo>
                  <a:pt x="472652" y="120558"/>
                </a:lnTo>
                <a:lnTo>
                  <a:pt x="494826" y="165514"/>
                </a:lnTo>
                <a:lnTo>
                  <a:pt x="507804" y="213931"/>
                </a:lnTo>
                <a:lnTo>
                  <a:pt x="511087" y="263946"/>
                </a:lnTo>
                <a:lnTo>
                  <a:pt x="510678" y="272295"/>
                </a:lnTo>
                <a:lnTo>
                  <a:pt x="504551" y="313638"/>
                </a:lnTo>
                <a:lnTo>
                  <a:pt x="488445" y="361098"/>
                </a:lnTo>
                <a:lnTo>
                  <a:pt x="463389" y="404501"/>
                </a:lnTo>
                <a:lnTo>
                  <a:pt x="430345" y="442180"/>
                </a:lnTo>
                <a:lnTo>
                  <a:pt x="390585" y="472687"/>
                </a:lnTo>
                <a:lnTo>
                  <a:pt x="345634" y="494849"/>
                </a:lnTo>
                <a:lnTo>
                  <a:pt x="297221" y="507814"/>
                </a:lnTo>
                <a:lnTo>
                  <a:pt x="263945" y="511087"/>
                </a:lnTo>
                <a:lnTo>
                  <a:pt x="247207" y="511085"/>
                </a:lnTo>
                <a:lnTo>
                  <a:pt x="197513" y="504536"/>
                </a:lnTo>
                <a:lnTo>
                  <a:pt x="150049" y="488418"/>
                </a:lnTo>
                <a:lnTo>
                  <a:pt x="106639" y="463351"/>
                </a:lnTo>
                <a:lnTo>
                  <a:pt x="80789" y="44213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6782198" y="1056726"/>
            <a:ext cx="409575" cy="336550"/>
          </a:xfrm>
          <a:custGeom>
            <a:avLst/>
            <a:gdLst/>
            <a:ahLst/>
            <a:cxnLst/>
            <a:rect l="l" t="t" r="r" b="b"/>
            <a:pathLst>
              <a:path w="409575" h="336550">
                <a:moveTo>
                  <a:pt x="158499" y="328924"/>
                </a:moveTo>
                <a:lnTo>
                  <a:pt x="5664" y="171800"/>
                </a:lnTo>
                <a:lnTo>
                  <a:pt x="0" y="161210"/>
                </a:lnTo>
                <a:lnTo>
                  <a:pt x="970" y="149414"/>
                </a:lnTo>
                <a:lnTo>
                  <a:pt x="7771" y="138624"/>
                </a:lnTo>
                <a:lnTo>
                  <a:pt x="19600" y="131052"/>
                </a:lnTo>
                <a:lnTo>
                  <a:pt x="366499" y="1874"/>
                </a:lnTo>
                <a:lnTo>
                  <a:pt x="379987" y="0"/>
                </a:lnTo>
                <a:lnTo>
                  <a:pt x="391968" y="3352"/>
                </a:lnTo>
                <a:lnTo>
                  <a:pt x="400732" y="10927"/>
                </a:lnTo>
                <a:lnTo>
                  <a:pt x="404571" y="21718"/>
                </a:lnTo>
                <a:lnTo>
                  <a:pt x="409424" y="235659"/>
                </a:lnTo>
                <a:lnTo>
                  <a:pt x="408202" y="243919"/>
                </a:lnTo>
                <a:lnTo>
                  <a:pt x="189598" y="334290"/>
                </a:lnTo>
                <a:lnTo>
                  <a:pt x="180819" y="336316"/>
                </a:lnTo>
                <a:lnTo>
                  <a:pt x="172441" y="336030"/>
                </a:lnTo>
                <a:lnTo>
                  <a:pt x="164867" y="333532"/>
                </a:lnTo>
                <a:lnTo>
                  <a:pt x="158499" y="328924"/>
                </a:lnTo>
                <a:close/>
              </a:path>
            </a:pathLst>
          </a:custGeom>
          <a:solidFill>
            <a:srgbClr val="2F2F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6479553" y="444601"/>
            <a:ext cx="394970" cy="409575"/>
          </a:xfrm>
          <a:custGeom>
            <a:avLst/>
            <a:gdLst/>
            <a:ahLst/>
            <a:cxnLst/>
            <a:rect l="l" t="t" r="r" b="b"/>
            <a:pathLst>
              <a:path w="394969" h="409575">
                <a:moveTo>
                  <a:pt x="87536" y="404878"/>
                </a:moveTo>
                <a:lnTo>
                  <a:pt x="80380" y="395159"/>
                </a:lnTo>
                <a:lnTo>
                  <a:pt x="1534" y="190860"/>
                </a:lnTo>
                <a:lnTo>
                  <a:pt x="0" y="182993"/>
                </a:lnTo>
                <a:lnTo>
                  <a:pt x="928" y="174975"/>
                </a:lnTo>
                <a:lnTo>
                  <a:pt x="158078" y="9648"/>
                </a:lnTo>
                <a:lnTo>
                  <a:pt x="182658" y="0"/>
                </a:lnTo>
                <a:lnTo>
                  <a:pt x="190785" y="2681"/>
                </a:lnTo>
                <a:lnTo>
                  <a:pt x="368012" y="89091"/>
                </a:lnTo>
                <a:lnTo>
                  <a:pt x="394499" y="115578"/>
                </a:lnTo>
                <a:lnTo>
                  <a:pt x="392567" y="126324"/>
                </a:lnTo>
                <a:lnTo>
                  <a:pt x="384903" y="137826"/>
                </a:lnTo>
                <a:lnTo>
                  <a:pt x="123276" y="399454"/>
                </a:lnTo>
                <a:lnTo>
                  <a:pt x="111296" y="407227"/>
                </a:lnTo>
                <a:lnTo>
                  <a:pt x="98612" y="408968"/>
                </a:lnTo>
                <a:lnTo>
                  <a:pt x="87536" y="404878"/>
                </a:lnTo>
                <a:close/>
              </a:path>
            </a:pathLst>
          </a:custGeom>
          <a:solidFill>
            <a:srgbClr val="2F2F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3935657" y="736328"/>
            <a:ext cx="313690" cy="313690"/>
          </a:xfrm>
          <a:custGeom>
            <a:avLst/>
            <a:gdLst/>
            <a:ahLst/>
            <a:cxnLst/>
            <a:rect l="l" t="t" r="r" b="b"/>
            <a:pathLst>
              <a:path w="313690" h="313690">
                <a:moveTo>
                  <a:pt x="60730" y="280804"/>
                </a:moveTo>
                <a:lnTo>
                  <a:pt x="26452" y="244116"/>
                </a:lnTo>
                <a:lnTo>
                  <a:pt x="5479" y="198515"/>
                </a:lnTo>
                <a:lnTo>
                  <a:pt x="0" y="150343"/>
                </a:lnTo>
                <a:lnTo>
                  <a:pt x="9293" y="103203"/>
                </a:lnTo>
                <a:lnTo>
                  <a:pt x="32640" y="60697"/>
                </a:lnTo>
                <a:lnTo>
                  <a:pt x="69319" y="26428"/>
                </a:lnTo>
                <a:lnTo>
                  <a:pt x="114914" y="5467"/>
                </a:lnTo>
                <a:lnTo>
                  <a:pt x="163085" y="0"/>
                </a:lnTo>
                <a:lnTo>
                  <a:pt x="210228" y="9305"/>
                </a:lnTo>
                <a:lnTo>
                  <a:pt x="252740" y="32663"/>
                </a:lnTo>
                <a:lnTo>
                  <a:pt x="287018" y="69351"/>
                </a:lnTo>
                <a:lnTo>
                  <a:pt x="307991" y="114952"/>
                </a:lnTo>
                <a:lnTo>
                  <a:pt x="313471" y="163124"/>
                </a:lnTo>
                <a:lnTo>
                  <a:pt x="308842" y="186604"/>
                </a:lnTo>
                <a:lnTo>
                  <a:pt x="230187" y="107950"/>
                </a:lnTo>
                <a:lnTo>
                  <a:pt x="205276" y="83357"/>
                </a:lnTo>
                <a:lnTo>
                  <a:pt x="174083" y="70476"/>
                </a:lnTo>
                <a:lnTo>
                  <a:pt x="140379" y="70162"/>
                </a:lnTo>
                <a:lnTo>
                  <a:pt x="107932" y="83269"/>
                </a:lnTo>
                <a:lnTo>
                  <a:pt x="83120" y="107948"/>
                </a:lnTo>
                <a:lnTo>
                  <a:pt x="70272" y="139162"/>
                </a:lnTo>
                <a:lnTo>
                  <a:pt x="70092" y="172992"/>
                </a:lnTo>
                <a:lnTo>
                  <a:pt x="83283" y="205517"/>
                </a:lnTo>
                <a:lnTo>
                  <a:pt x="187070" y="309304"/>
                </a:lnTo>
                <a:lnTo>
                  <a:pt x="150385" y="313468"/>
                </a:lnTo>
                <a:lnTo>
                  <a:pt x="103242" y="304162"/>
                </a:lnTo>
                <a:lnTo>
                  <a:pt x="60730" y="280804"/>
                </a:lnTo>
                <a:close/>
              </a:path>
              <a:path w="313690" h="313690">
                <a:moveTo>
                  <a:pt x="187070" y="309304"/>
                </a:moveTo>
                <a:lnTo>
                  <a:pt x="83283" y="205517"/>
                </a:lnTo>
                <a:lnTo>
                  <a:pt x="108194" y="230110"/>
                </a:lnTo>
                <a:lnTo>
                  <a:pt x="139387" y="242991"/>
                </a:lnTo>
                <a:lnTo>
                  <a:pt x="205538" y="230198"/>
                </a:lnTo>
                <a:lnTo>
                  <a:pt x="243198" y="174305"/>
                </a:lnTo>
                <a:lnTo>
                  <a:pt x="243378" y="140475"/>
                </a:lnTo>
                <a:lnTo>
                  <a:pt x="230187" y="107950"/>
                </a:lnTo>
                <a:lnTo>
                  <a:pt x="308842" y="186604"/>
                </a:lnTo>
                <a:lnTo>
                  <a:pt x="304177" y="210264"/>
                </a:lnTo>
                <a:lnTo>
                  <a:pt x="280830" y="252771"/>
                </a:lnTo>
                <a:lnTo>
                  <a:pt x="244151" y="287039"/>
                </a:lnTo>
                <a:lnTo>
                  <a:pt x="198556" y="308000"/>
                </a:lnTo>
                <a:lnTo>
                  <a:pt x="187070" y="309304"/>
                </a:lnTo>
                <a:close/>
              </a:path>
            </a:pathLst>
          </a:custGeom>
          <a:solidFill>
            <a:srgbClr val="2F2F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4351982" y="1528854"/>
            <a:ext cx="1049020" cy="1233170"/>
          </a:xfrm>
          <a:custGeom>
            <a:avLst/>
            <a:gdLst/>
            <a:ahLst/>
            <a:cxnLst/>
            <a:rect l="l" t="t" r="r" b="b"/>
            <a:pathLst>
              <a:path w="1049019" h="1233170">
                <a:moveTo>
                  <a:pt x="219710" y="1034770"/>
                </a:moveTo>
                <a:lnTo>
                  <a:pt x="188120" y="1001154"/>
                </a:lnTo>
                <a:lnTo>
                  <a:pt x="167016" y="975881"/>
                </a:lnTo>
                <a:lnTo>
                  <a:pt x="156698" y="962108"/>
                </a:lnTo>
                <a:lnTo>
                  <a:pt x="156162" y="961572"/>
                </a:lnTo>
                <a:lnTo>
                  <a:pt x="128062" y="910374"/>
                </a:lnTo>
                <a:lnTo>
                  <a:pt x="102362" y="860803"/>
                </a:lnTo>
                <a:lnTo>
                  <a:pt x="79203" y="812704"/>
                </a:lnTo>
                <a:lnTo>
                  <a:pt x="58725" y="765923"/>
                </a:lnTo>
                <a:lnTo>
                  <a:pt x="41067" y="720305"/>
                </a:lnTo>
                <a:lnTo>
                  <a:pt x="26371" y="675696"/>
                </a:lnTo>
                <a:lnTo>
                  <a:pt x="14776" y="631940"/>
                </a:lnTo>
                <a:lnTo>
                  <a:pt x="6422" y="588883"/>
                </a:lnTo>
                <a:lnTo>
                  <a:pt x="1450" y="546370"/>
                </a:lnTo>
                <a:lnTo>
                  <a:pt x="0" y="504247"/>
                </a:lnTo>
                <a:lnTo>
                  <a:pt x="2211" y="462359"/>
                </a:lnTo>
                <a:lnTo>
                  <a:pt x="8567" y="417896"/>
                </a:lnTo>
                <a:lnTo>
                  <a:pt x="18667" y="373872"/>
                </a:lnTo>
                <a:lnTo>
                  <a:pt x="32557" y="330177"/>
                </a:lnTo>
                <a:lnTo>
                  <a:pt x="50282" y="286700"/>
                </a:lnTo>
                <a:lnTo>
                  <a:pt x="71888" y="243334"/>
                </a:lnTo>
                <a:lnTo>
                  <a:pt x="97417" y="199968"/>
                </a:lnTo>
                <a:lnTo>
                  <a:pt x="126917" y="156493"/>
                </a:lnTo>
                <a:lnTo>
                  <a:pt x="160432" y="112800"/>
                </a:lnTo>
                <a:lnTo>
                  <a:pt x="198007" y="68779"/>
                </a:lnTo>
                <a:lnTo>
                  <a:pt x="239687" y="24322"/>
                </a:lnTo>
                <a:lnTo>
                  <a:pt x="296587" y="0"/>
                </a:lnTo>
                <a:lnTo>
                  <a:pt x="327226" y="5407"/>
                </a:lnTo>
                <a:lnTo>
                  <a:pt x="353895" y="22728"/>
                </a:lnTo>
                <a:lnTo>
                  <a:pt x="371526" y="49104"/>
                </a:lnTo>
                <a:lnTo>
                  <a:pt x="377093" y="79701"/>
                </a:lnTo>
                <a:lnTo>
                  <a:pt x="370797" y="110498"/>
                </a:lnTo>
                <a:lnTo>
                  <a:pt x="352838" y="137472"/>
                </a:lnTo>
                <a:lnTo>
                  <a:pt x="315284" y="177571"/>
                </a:lnTo>
                <a:lnTo>
                  <a:pt x="281784" y="217005"/>
                </a:lnTo>
                <a:lnTo>
                  <a:pt x="252332" y="255913"/>
                </a:lnTo>
                <a:lnTo>
                  <a:pt x="226922" y="294434"/>
                </a:lnTo>
                <a:lnTo>
                  <a:pt x="205546" y="332708"/>
                </a:lnTo>
                <a:lnTo>
                  <a:pt x="188198" y="370873"/>
                </a:lnTo>
                <a:lnTo>
                  <a:pt x="174871" y="409068"/>
                </a:lnTo>
                <a:lnTo>
                  <a:pt x="165560" y="447432"/>
                </a:lnTo>
                <a:lnTo>
                  <a:pt x="160256" y="486105"/>
                </a:lnTo>
                <a:lnTo>
                  <a:pt x="158954" y="525226"/>
                </a:lnTo>
                <a:lnTo>
                  <a:pt x="161648" y="564932"/>
                </a:lnTo>
                <a:lnTo>
                  <a:pt x="168329" y="605364"/>
                </a:lnTo>
                <a:lnTo>
                  <a:pt x="178993" y="646660"/>
                </a:lnTo>
                <a:lnTo>
                  <a:pt x="193631" y="688960"/>
                </a:lnTo>
                <a:lnTo>
                  <a:pt x="212239" y="732402"/>
                </a:lnTo>
                <a:lnTo>
                  <a:pt x="234808" y="777126"/>
                </a:lnTo>
                <a:lnTo>
                  <a:pt x="261333" y="823270"/>
                </a:lnTo>
                <a:lnTo>
                  <a:pt x="291806" y="870973"/>
                </a:lnTo>
                <a:lnTo>
                  <a:pt x="292879" y="872045"/>
                </a:lnTo>
                <a:lnTo>
                  <a:pt x="296656" y="877397"/>
                </a:lnTo>
                <a:lnTo>
                  <a:pt x="304758" y="888059"/>
                </a:lnTo>
                <a:lnTo>
                  <a:pt x="317168" y="903043"/>
                </a:lnTo>
                <a:lnTo>
                  <a:pt x="333870" y="921357"/>
                </a:lnTo>
                <a:lnTo>
                  <a:pt x="644460" y="1231947"/>
                </a:lnTo>
                <a:lnTo>
                  <a:pt x="607224" y="1229264"/>
                </a:lnTo>
                <a:lnTo>
                  <a:pt x="561209" y="1222389"/>
                </a:lnTo>
                <a:lnTo>
                  <a:pt x="517994" y="1212624"/>
                </a:lnTo>
                <a:lnTo>
                  <a:pt x="477642" y="1200440"/>
                </a:lnTo>
                <a:lnTo>
                  <a:pt x="440219" y="1186309"/>
                </a:lnTo>
                <a:lnTo>
                  <a:pt x="374416" y="1154092"/>
                </a:lnTo>
                <a:lnTo>
                  <a:pt x="313156" y="1114396"/>
                </a:lnTo>
                <a:lnTo>
                  <a:pt x="261488" y="1073569"/>
                </a:lnTo>
                <a:lnTo>
                  <a:pt x="219710" y="1034770"/>
                </a:lnTo>
                <a:close/>
              </a:path>
              <a:path w="1049019" h="1233170">
                <a:moveTo>
                  <a:pt x="644460" y="1231947"/>
                </a:moveTo>
                <a:lnTo>
                  <a:pt x="333870" y="921357"/>
                </a:lnTo>
                <a:lnTo>
                  <a:pt x="354844" y="942013"/>
                </a:lnTo>
                <a:lnTo>
                  <a:pt x="380076" y="964019"/>
                </a:lnTo>
                <a:lnTo>
                  <a:pt x="443239" y="1008124"/>
                </a:lnTo>
                <a:lnTo>
                  <a:pt x="481137" y="1028242"/>
                </a:lnTo>
                <a:lnTo>
                  <a:pt x="523223" y="1045750"/>
                </a:lnTo>
                <a:lnTo>
                  <a:pt x="569479" y="1059659"/>
                </a:lnTo>
                <a:lnTo>
                  <a:pt x="619890" y="1068978"/>
                </a:lnTo>
                <a:lnTo>
                  <a:pt x="674436" y="1072717"/>
                </a:lnTo>
                <a:lnTo>
                  <a:pt x="733102" y="1069886"/>
                </a:lnTo>
                <a:lnTo>
                  <a:pt x="795870" y="1059496"/>
                </a:lnTo>
                <a:lnTo>
                  <a:pt x="862723" y="1040555"/>
                </a:lnTo>
                <a:lnTo>
                  <a:pt x="933644" y="1012073"/>
                </a:lnTo>
                <a:lnTo>
                  <a:pt x="964801" y="1004462"/>
                </a:lnTo>
                <a:lnTo>
                  <a:pt x="995507" y="1009065"/>
                </a:lnTo>
                <a:lnTo>
                  <a:pt x="1022092" y="1024828"/>
                </a:lnTo>
                <a:lnTo>
                  <a:pt x="1040887" y="1050693"/>
                </a:lnTo>
                <a:lnTo>
                  <a:pt x="1048431" y="1081609"/>
                </a:lnTo>
                <a:lnTo>
                  <a:pt x="1043710" y="1111819"/>
                </a:lnTo>
                <a:lnTo>
                  <a:pt x="1002295" y="1156854"/>
                </a:lnTo>
                <a:lnTo>
                  <a:pt x="938490" y="1183413"/>
                </a:lnTo>
                <a:lnTo>
                  <a:pt x="877033" y="1203782"/>
                </a:lnTo>
                <a:lnTo>
                  <a:pt x="817988" y="1218431"/>
                </a:lnTo>
                <a:lnTo>
                  <a:pt x="761420" y="1227832"/>
                </a:lnTo>
                <a:lnTo>
                  <a:pt x="707394" y="1232457"/>
                </a:lnTo>
                <a:lnTo>
                  <a:pt x="655934" y="1232774"/>
                </a:lnTo>
                <a:lnTo>
                  <a:pt x="644460" y="1231947"/>
                </a:lnTo>
                <a:close/>
              </a:path>
            </a:pathLst>
          </a:custGeom>
          <a:solidFill>
            <a:srgbClr val="2F2F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11"/>
          <p:cNvSpPr/>
          <p:nvPr/>
        </p:nvSpPr>
        <p:spPr>
          <a:xfrm>
            <a:off x="2300046" y="3837338"/>
            <a:ext cx="1990725" cy="1981200"/>
          </a:xfrm>
          <a:custGeom>
            <a:avLst/>
            <a:gdLst/>
            <a:ahLst/>
            <a:cxnLst/>
            <a:rect l="l" t="t" r="r" b="b"/>
            <a:pathLst>
              <a:path w="1990725" h="1981200">
                <a:moveTo>
                  <a:pt x="1165456" y="12699"/>
                </a:moveTo>
                <a:lnTo>
                  <a:pt x="825118" y="12699"/>
                </a:lnTo>
                <a:lnTo>
                  <a:pt x="837164" y="0"/>
                </a:lnTo>
                <a:lnTo>
                  <a:pt x="1153409" y="0"/>
                </a:lnTo>
                <a:lnTo>
                  <a:pt x="1165456" y="12699"/>
                </a:lnTo>
                <a:close/>
              </a:path>
              <a:path w="1990725" h="1981200">
                <a:moveTo>
                  <a:pt x="1225273" y="25399"/>
                </a:moveTo>
                <a:lnTo>
                  <a:pt x="765301" y="25399"/>
                </a:lnTo>
                <a:lnTo>
                  <a:pt x="777202" y="12699"/>
                </a:lnTo>
                <a:lnTo>
                  <a:pt x="1213372" y="12699"/>
                </a:lnTo>
                <a:lnTo>
                  <a:pt x="1225273" y="25399"/>
                </a:lnTo>
                <a:close/>
              </a:path>
              <a:path w="1990725" h="1981200">
                <a:moveTo>
                  <a:pt x="1272514" y="38099"/>
                </a:moveTo>
                <a:lnTo>
                  <a:pt x="718060" y="38099"/>
                </a:lnTo>
                <a:lnTo>
                  <a:pt x="729811" y="25399"/>
                </a:lnTo>
                <a:lnTo>
                  <a:pt x="1260763" y="25399"/>
                </a:lnTo>
                <a:lnTo>
                  <a:pt x="1272514" y="38099"/>
                </a:lnTo>
                <a:close/>
              </a:path>
              <a:path w="1990725" h="1981200">
                <a:moveTo>
                  <a:pt x="1319087" y="50799"/>
                </a:moveTo>
                <a:lnTo>
                  <a:pt x="671486" y="50799"/>
                </a:lnTo>
                <a:lnTo>
                  <a:pt x="683060" y="38099"/>
                </a:lnTo>
                <a:lnTo>
                  <a:pt x="1307514" y="38099"/>
                </a:lnTo>
                <a:lnTo>
                  <a:pt x="1319087" y="50799"/>
                </a:lnTo>
                <a:close/>
              </a:path>
              <a:path w="1990725" h="1981200">
                <a:moveTo>
                  <a:pt x="1353513" y="63499"/>
                </a:moveTo>
                <a:lnTo>
                  <a:pt x="637061" y="63499"/>
                </a:lnTo>
                <a:lnTo>
                  <a:pt x="648483" y="50799"/>
                </a:lnTo>
                <a:lnTo>
                  <a:pt x="1342090" y="50799"/>
                </a:lnTo>
                <a:lnTo>
                  <a:pt x="1353513" y="63499"/>
                </a:lnTo>
                <a:close/>
              </a:path>
              <a:path w="1990725" h="1981200">
                <a:moveTo>
                  <a:pt x="1387453" y="76199"/>
                </a:moveTo>
                <a:lnTo>
                  <a:pt x="603121" y="76199"/>
                </a:lnTo>
                <a:lnTo>
                  <a:pt x="614378" y="63499"/>
                </a:lnTo>
                <a:lnTo>
                  <a:pt x="1376196" y="63499"/>
                </a:lnTo>
                <a:lnTo>
                  <a:pt x="1387453" y="76199"/>
                </a:lnTo>
                <a:close/>
              </a:path>
              <a:path w="1990725" h="1981200">
                <a:moveTo>
                  <a:pt x="1409785" y="88899"/>
                </a:moveTo>
                <a:lnTo>
                  <a:pt x="580789" y="88899"/>
                </a:lnTo>
                <a:lnTo>
                  <a:pt x="591925" y="76199"/>
                </a:lnTo>
                <a:lnTo>
                  <a:pt x="1398649" y="76199"/>
                </a:lnTo>
                <a:lnTo>
                  <a:pt x="1409785" y="88899"/>
                </a:lnTo>
                <a:close/>
              </a:path>
              <a:path w="1990725" h="1981200">
                <a:moveTo>
                  <a:pt x="1442813" y="101599"/>
                </a:moveTo>
                <a:lnTo>
                  <a:pt x="547761" y="101599"/>
                </a:lnTo>
                <a:lnTo>
                  <a:pt x="558704" y="88899"/>
                </a:lnTo>
                <a:lnTo>
                  <a:pt x="1431870" y="88899"/>
                </a:lnTo>
                <a:lnTo>
                  <a:pt x="1442813" y="101599"/>
                </a:lnTo>
                <a:close/>
              </a:path>
              <a:path w="1990725" h="1981200">
                <a:moveTo>
                  <a:pt x="1464498" y="114299"/>
                </a:moveTo>
                <a:lnTo>
                  <a:pt x="526076" y="114299"/>
                </a:lnTo>
                <a:lnTo>
                  <a:pt x="536885" y="101599"/>
                </a:lnTo>
                <a:lnTo>
                  <a:pt x="1453689" y="101599"/>
                </a:lnTo>
                <a:lnTo>
                  <a:pt x="1464498" y="114299"/>
                </a:lnTo>
                <a:close/>
              </a:path>
              <a:path w="1990725" h="1981200">
                <a:moveTo>
                  <a:pt x="1485899" y="126999"/>
                </a:moveTo>
                <a:lnTo>
                  <a:pt x="504675" y="126999"/>
                </a:lnTo>
                <a:lnTo>
                  <a:pt x="515339" y="114299"/>
                </a:lnTo>
                <a:lnTo>
                  <a:pt x="1475236" y="114299"/>
                </a:lnTo>
                <a:lnTo>
                  <a:pt x="1485899" y="126999"/>
                </a:lnTo>
                <a:close/>
              </a:path>
              <a:path w="1990725" h="1981200">
                <a:moveTo>
                  <a:pt x="1507006" y="139699"/>
                </a:moveTo>
                <a:lnTo>
                  <a:pt x="483568" y="139699"/>
                </a:lnTo>
                <a:lnTo>
                  <a:pt x="494085" y="126999"/>
                </a:lnTo>
                <a:lnTo>
                  <a:pt x="1496489" y="126999"/>
                </a:lnTo>
                <a:lnTo>
                  <a:pt x="1507006" y="139699"/>
                </a:lnTo>
                <a:close/>
              </a:path>
              <a:path w="1990725" h="1981200">
                <a:moveTo>
                  <a:pt x="1527804" y="152399"/>
                </a:moveTo>
                <a:lnTo>
                  <a:pt x="462770" y="152399"/>
                </a:lnTo>
                <a:lnTo>
                  <a:pt x="473129" y="139699"/>
                </a:lnTo>
                <a:lnTo>
                  <a:pt x="1517445" y="139699"/>
                </a:lnTo>
                <a:lnTo>
                  <a:pt x="1527804" y="152399"/>
                </a:lnTo>
                <a:close/>
              </a:path>
              <a:path w="1990725" h="1981200">
                <a:moveTo>
                  <a:pt x="1548281" y="165099"/>
                </a:moveTo>
                <a:lnTo>
                  <a:pt x="442293" y="165099"/>
                </a:lnTo>
                <a:lnTo>
                  <a:pt x="452492" y="152399"/>
                </a:lnTo>
                <a:lnTo>
                  <a:pt x="1538082" y="152399"/>
                </a:lnTo>
                <a:lnTo>
                  <a:pt x="1548281" y="165099"/>
                </a:lnTo>
                <a:close/>
              </a:path>
              <a:path w="1990725" h="1981200">
                <a:moveTo>
                  <a:pt x="1568425" y="177799"/>
                </a:moveTo>
                <a:lnTo>
                  <a:pt x="422149" y="177799"/>
                </a:lnTo>
                <a:lnTo>
                  <a:pt x="432178" y="165099"/>
                </a:lnTo>
                <a:lnTo>
                  <a:pt x="1558396" y="165099"/>
                </a:lnTo>
                <a:lnTo>
                  <a:pt x="1568425" y="177799"/>
                </a:lnTo>
                <a:close/>
              </a:path>
              <a:path w="1990725" h="1981200">
                <a:moveTo>
                  <a:pt x="1597990" y="203199"/>
                </a:moveTo>
                <a:lnTo>
                  <a:pt x="392583" y="203199"/>
                </a:lnTo>
                <a:lnTo>
                  <a:pt x="402350" y="190499"/>
                </a:lnTo>
                <a:lnTo>
                  <a:pt x="412206" y="177799"/>
                </a:lnTo>
                <a:lnTo>
                  <a:pt x="1578367" y="177799"/>
                </a:lnTo>
                <a:lnTo>
                  <a:pt x="1588224" y="190499"/>
                </a:lnTo>
                <a:lnTo>
                  <a:pt x="1597990" y="203199"/>
                </a:lnTo>
                <a:close/>
              </a:path>
              <a:path w="1990725" h="1981200">
                <a:moveTo>
                  <a:pt x="1617248" y="215899"/>
                </a:moveTo>
                <a:lnTo>
                  <a:pt x="373326" y="215899"/>
                </a:lnTo>
                <a:lnTo>
                  <a:pt x="382908" y="203199"/>
                </a:lnTo>
                <a:lnTo>
                  <a:pt x="1607665" y="203199"/>
                </a:lnTo>
                <a:lnTo>
                  <a:pt x="1617248" y="215899"/>
                </a:lnTo>
                <a:close/>
              </a:path>
              <a:path w="1990725" h="1981200">
                <a:moveTo>
                  <a:pt x="1645431" y="241299"/>
                </a:moveTo>
                <a:lnTo>
                  <a:pt x="345143" y="241299"/>
                </a:lnTo>
                <a:lnTo>
                  <a:pt x="354440" y="228599"/>
                </a:lnTo>
                <a:lnTo>
                  <a:pt x="363836" y="215899"/>
                </a:lnTo>
                <a:lnTo>
                  <a:pt x="1626738" y="215899"/>
                </a:lnTo>
                <a:lnTo>
                  <a:pt x="1636133" y="228599"/>
                </a:lnTo>
                <a:lnTo>
                  <a:pt x="1645431" y="241299"/>
                </a:lnTo>
                <a:close/>
              </a:path>
              <a:path w="1990725" h="1981200">
                <a:moveTo>
                  <a:pt x="1663731" y="253999"/>
                </a:moveTo>
                <a:lnTo>
                  <a:pt x="326842" y="253999"/>
                </a:lnTo>
                <a:lnTo>
                  <a:pt x="335944" y="241299"/>
                </a:lnTo>
                <a:lnTo>
                  <a:pt x="1654630" y="241299"/>
                </a:lnTo>
                <a:lnTo>
                  <a:pt x="1663731" y="253999"/>
                </a:lnTo>
                <a:close/>
              </a:path>
              <a:path w="1990725" h="1981200">
                <a:moveTo>
                  <a:pt x="1690424" y="279399"/>
                </a:moveTo>
                <a:lnTo>
                  <a:pt x="300150" y="279399"/>
                </a:lnTo>
                <a:lnTo>
                  <a:pt x="308944" y="266699"/>
                </a:lnTo>
                <a:lnTo>
                  <a:pt x="317842" y="253999"/>
                </a:lnTo>
                <a:lnTo>
                  <a:pt x="1672732" y="253999"/>
                </a:lnTo>
                <a:lnTo>
                  <a:pt x="1681630" y="266699"/>
                </a:lnTo>
                <a:lnTo>
                  <a:pt x="1690424" y="279399"/>
                </a:lnTo>
                <a:close/>
              </a:path>
              <a:path w="1990725" h="1981200">
                <a:moveTo>
                  <a:pt x="1724543" y="317499"/>
                </a:moveTo>
                <a:lnTo>
                  <a:pt x="266031" y="317499"/>
                </a:lnTo>
                <a:lnTo>
                  <a:pt x="274399" y="304799"/>
                </a:lnTo>
                <a:lnTo>
                  <a:pt x="282875" y="292099"/>
                </a:lnTo>
                <a:lnTo>
                  <a:pt x="291459" y="279399"/>
                </a:lnTo>
                <a:lnTo>
                  <a:pt x="1699114" y="279399"/>
                </a:lnTo>
                <a:lnTo>
                  <a:pt x="1707699" y="292099"/>
                </a:lnTo>
                <a:lnTo>
                  <a:pt x="1716175" y="304799"/>
                </a:lnTo>
                <a:lnTo>
                  <a:pt x="1724543" y="317499"/>
                </a:lnTo>
                <a:close/>
              </a:path>
              <a:path w="1990725" h="1981200">
                <a:moveTo>
                  <a:pt x="1748984" y="342899"/>
                </a:moveTo>
                <a:lnTo>
                  <a:pt x="241590" y="342899"/>
                </a:lnTo>
                <a:lnTo>
                  <a:pt x="249624" y="330199"/>
                </a:lnTo>
                <a:lnTo>
                  <a:pt x="257772" y="317499"/>
                </a:lnTo>
                <a:lnTo>
                  <a:pt x="1732802" y="317499"/>
                </a:lnTo>
                <a:lnTo>
                  <a:pt x="1740950" y="330199"/>
                </a:lnTo>
                <a:lnTo>
                  <a:pt x="1748984" y="342899"/>
                </a:lnTo>
                <a:close/>
              </a:path>
              <a:path w="1990725" h="1981200">
                <a:moveTo>
                  <a:pt x="1779977" y="380999"/>
                </a:moveTo>
                <a:lnTo>
                  <a:pt x="210597" y="380999"/>
                </a:lnTo>
                <a:lnTo>
                  <a:pt x="218170" y="368299"/>
                </a:lnTo>
                <a:lnTo>
                  <a:pt x="225861" y="355599"/>
                </a:lnTo>
                <a:lnTo>
                  <a:pt x="233669" y="342899"/>
                </a:lnTo>
                <a:lnTo>
                  <a:pt x="1756905" y="342899"/>
                </a:lnTo>
                <a:lnTo>
                  <a:pt x="1764712" y="355599"/>
                </a:lnTo>
                <a:lnTo>
                  <a:pt x="1772404" y="368299"/>
                </a:lnTo>
                <a:lnTo>
                  <a:pt x="1779977" y="380999"/>
                </a:lnTo>
                <a:close/>
              </a:path>
              <a:path w="1990725" h="1981200">
                <a:moveTo>
                  <a:pt x="1816051" y="431799"/>
                </a:moveTo>
                <a:lnTo>
                  <a:pt x="174522" y="431799"/>
                </a:lnTo>
                <a:lnTo>
                  <a:pt x="181494" y="419099"/>
                </a:lnTo>
                <a:lnTo>
                  <a:pt x="188588" y="406399"/>
                </a:lnTo>
                <a:lnTo>
                  <a:pt x="195804" y="393699"/>
                </a:lnTo>
                <a:lnTo>
                  <a:pt x="203141" y="380999"/>
                </a:lnTo>
                <a:lnTo>
                  <a:pt x="1787432" y="380999"/>
                </a:lnTo>
                <a:lnTo>
                  <a:pt x="1794769" y="393699"/>
                </a:lnTo>
                <a:lnTo>
                  <a:pt x="1801986" y="406399"/>
                </a:lnTo>
                <a:lnTo>
                  <a:pt x="1809080" y="419099"/>
                </a:lnTo>
                <a:lnTo>
                  <a:pt x="1816051" y="431799"/>
                </a:lnTo>
                <a:close/>
              </a:path>
              <a:path w="1990725" h="1981200">
                <a:moveTo>
                  <a:pt x="1849038" y="482599"/>
                </a:moveTo>
                <a:lnTo>
                  <a:pt x="141536" y="482599"/>
                </a:lnTo>
                <a:lnTo>
                  <a:pt x="147880" y="469899"/>
                </a:lnTo>
                <a:lnTo>
                  <a:pt x="154351" y="457199"/>
                </a:lnTo>
                <a:lnTo>
                  <a:pt x="160949" y="444499"/>
                </a:lnTo>
                <a:lnTo>
                  <a:pt x="167673" y="431799"/>
                </a:lnTo>
                <a:lnTo>
                  <a:pt x="1822900" y="431799"/>
                </a:lnTo>
                <a:lnTo>
                  <a:pt x="1829625" y="444499"/>
                </a:lnTo>
                <a:lnTo>
                  <a:pt x="1836222" y="457199"/>
                </a:lnTo>
                <a:lnTo>
                  <a:pt x="1842693" y="469899"/>
                </a:lnTo>
                <a:lnTo>
                  <a:pt x="1849038" y="482599"/>
                </a:lnTo>
                <a:close/>
              </a:path>
              <a:path w="1990725" h="1981200">
                <a:moveTo>
                  <a:pt x="1884369" y="546099"/>
                </a:moveTo>
                <a:lnTo>
                  <a:pt x="106205" y="546099"/>
                </a:lnTo>
                <a:lnTo>
                  <a:pt x="111763" y="533399"/>
                </a:lnTo>
                <a:lnTo>
                  <a:pt x="117456" y="520699"/>
                </a:lnTo>
                <a:lnTo>
                  <a:pt x="123280" y="507999"/>
                </a:lnTo>
                <a:lnTo>
                  <a:pt x="129235" y="495299"/>
                </a:lnTo>
                <a:lnTo>
                  <a:pt x="135320" y="482599"/>
                </a:lnTo>
                <a:lnTo>
                  <a:pt x="1855253" y="482599"/>
                </a:lnTo>
                <a:lnTo>
                  <a:pt x="1873118" y="520699"/>
                </a:lnTo>
                <a:lnTo>
                  <a:pt x="1884369" y="546099"/>
                </a:lnTo>
                <a:close/>
              </a:path>
              <a:path w="1990725" h="1981200">
                <a:moveTo>
                  <a:pt x="1928278" y="647699"/>
                </a:moveTo>
                <a:lnTo>
                  <a:pt x="62295" y="647699"/>
                </a:lnTo>
                <a:lnTo>
                  <a:pt x="66621" y="634999"/>
                </a:lnTo>
                <a:lnTo>
                  <a:pt x="80436" y="596899"/>
                </a:lnTo>
                <a:lnTo>
                  <a:pt x="95490" y="558799"/>
                </a:lnTo>
                <a:lnTo>
                  <a:pt x="100781" y="546099"/>
                </a:lnTo>
                <a:lnTo>
                  <a:pt x="1889793" y="546099"/>
                </a:lnTo>
                <a:lnTo>
                  <a:pt x="1905257" y="584199"/>
                </a:lnTo>
                <a:lnTo>
                  <a:pt x="1919487" y="622299"/>
                </a:lnTo>
                <a:lnTo>
                  <a:pt x="1928278" y="647699"/>
                </a:lnTo>
                <a:close/>
              </a:path>
              <a:path w="1990725" h="1981200">
                <a:moveTo>
                  <a:pt x="1973833" y="812799"/>
                </a:moveTo>
                <a:lnTo>
                  <a:pt x="16740" y="812799"/>
                </a:lnTo>
                <a:lnTo>
                  <a:pt x="19050" y="800099"/>
                </a:lnTo>
                <a:lnTo>
                  <a:pt x="26859" y="761999"/>
                </a:lnTo>
                <a:lnTo>
                  <a:pt x="35980" y="723899"/>
                </a:lnTo>
                <a:lnTo>
                  <a:pt x="46402" y="685799"/>
                </a:lnTo>
                <a:lnTo>
                  <a:pt x="58109" y="647699"/>
                </a:lnTo>
                <a:lnTo>
                  <a:pt x="1932464" y="647699"/>
                </a:lnTo>
                <a:lnTo>
                  <a:pt x="1944172" y="685799"/>
                </a:lnTo>
                <a:lnTo>
                  <a:pt x="1954593" y="723899"/>
                </a:lnTo>
                <a:lnTo>
                  <a:pt x="1963715" y="761999"/>
                </a:lnTo>
                <a:lnTo>
                  <a:pt x="1971524" y="800099"/>
                </a:lnTo>
                <a:lnTo>
                  <a:pt x="1973833" y="812799"/>
                </a:lnTo>
                <a:close/>
              </a:path>
              <a:path w="1990725" h="1981200">
                <a:moveTo>
                  <a:pt x="1984584" y="1104899"/>
                </a:moveTo>
                <a:lnTo>
                  <a:pt x="5989" y="1104899"/>
                </a:lnTo>
                <a:lnTo>
                  <a:pt x="4718" y="1092199"/>
                </a:lnTo>
                <a:lnTo>
                  <a:pt x="1798" y="1054099"/>
                </a:lnTo>
                <a:lnTo>
                  <a:pt x="224" y="1015999"/>
                </a:lnTo>
                <a:lnTo>
                  <a:pt x="0" y="1003299"/>
                </a:lnTo>
                <a:lnTo>
                  <a:pt x="0" y="977899"/>
                </a:lnTo>
                <a:lnTo>
                  <a:pt x="1124" y="939799"/>
                </a:lnTo>
                <a:lnTo>
                  <a:pt x="3595" y="901699"/>
                </a:lnTo>
                <a:lnTo>
                  <a:pt x="7410" y="863599"/>
                </a:lnTo>
                <a:lnTo>
                  <a:pt x="12564" y="825499"/>
                </a:lnTo>
                <a:lnTo>
                  <a:pt x="14579" y="812799"/>
                </a:lnTo>
                <a:lnTo>
                  <a:pt x="1975995" y="812799"/>
                </a:lnTo>
                <a:lnTo>
                  <a:pt x="1981594" y="850899"/>
                </a:lnTo>
                <a:lnTo>
                  <a:pt x="1985857" y="888999"/>
                </a:lnTo>
                <a:lnTo>
                  <a:pt x="1988776" y="927099"/>
                </a:lnTo>
                <a:lnTo>
                  <a:pt x="1990350" y="965199"/>
                </a:lnTo>
                <a:lnTo>
                  <a:pt x="1990574" y="977899"/>
                </a:lnTo>
                <a:lnTo>
                  <a:pt x="1990574" y="1003299"/>
                </a:lnTo>
                <a:lnTo>
                  <a:pt x="1989450" y="1041399"/>
                </a:lnTo>
                <a:lnTo>
                  <a:pt x="1986979" y="1079499"/>
                </a:lnTo>
                <a:lnTo>
                  <a:pt x="1984584" y="1104899"/>
                </a:lnTo>
                <a:close/>
              </a:path>
              <a:path w="1990725" h="1981200">
                <a:moveTo>
                  <a:pt x="1944171" y="1295399"/>
                </a:moveTo>
                <a:lnTo>
                  <a:pt x="46402" y="1295399"/>
                </a:lnTo>
                <a:lnTo>
                  <a:pt x="42785" y="1282699"/>
                </a:lnTo>
                <a:lnTo>
                  <a:pt x="32795" y="1244599"/>
                </a:lnTo>
                <a:lnTo>
                  <a:pt x="24110" y="1206499"/>
                </a:lnTo>
                <a:lnTo>
                  <a:pt x="16740" y="1168399"/>
                </a:lnTo>
                <a:lnTo>
                  <a:pt x="10698" y="1130299"/>
                </a:lnTo>
                <a:lnTo>
                  <a:pt x="7410" y="1104899"/>
                </a:lnTo>
                <a:lnTo>
                  <a:pt x="1983164" y="1104899"/>
                </a:lnTo>
                <a:lnTo>
                  <a:pt x="1978009" y="1142999"/>
                </a:lnTo>
                <a:lnTo>
                  <a:pt x="1971524" y="1181099"/>
                </a:lnTo>
                <a:lnTo>
                  <a:pt x="1963715" y="1219199"/>
                </a:lnTo>
                <a:lnTo>
                  <a:pt x="1954593" y="1257299"/>
                </a:lnTo>
                <a:lnTo>
                  <a:pt x="1944171" y="1295399"/>
                </a:lnTo>
                <a:close/>
              </a:path>
              <a:path w="1990725" h="1981200">
                <a:moveTo>
                  <a:pt x="1900239" y="1409699"/>
                </a:moveTo>
                <a:lnTo>
                  <a:pt x="90335" y="1409699"/>
                </a:lnTo>
                <a:lnTo>
                  <a:pt x="85317" y="1396999"/>
                </a:lnTo>
                <a:lnTo>
                  <a:pt x="71086" y="1358899"/>
                </a:lnTo>
                <a:lnTo>
                  <a:pt x="58109" y="1320799"/>
                </a:lnTo>
                <a:lnTo>
                  <a:pt x="50162" y="1295399"/>
                </a:lnTo>
                <a:lnTo>
                  <a:pt x="1940411" y="1295399"/>
                </a:lnTo>
                <a:lnTo>
                  <a:pt x="1928278" y="1333499"/>
                </a:lnTo>
                <a:lnTo>
                  <a:pt x="1914882" y="1371599"/>
                </a:lnTo>
                <a:lnTo>
                  <a:pt x="1900239" y="1409699"/>
                </a:lnTo>
                <a:close/>
              </a:path>
              <a:path w="1990725" h="1981200">
                <a:moveTo>
                  <a:pt x="1861339" y="1485899"/>
                </a:moveTo>
                <a:lnTo>
                  <a:pt x="129235" y="1485899"/>
                </a:lnTo>
                <a:lnTo>
                  <a:pt x="123280" y="1473199"/>
                </a:lnTo>
                <a:lnTo>
                  <a:pt x="106205" y="1435099"/>
                </a:lnTo>
                <a:lnTo>
                  <a:pt x="95490" y="1409699"/>
                </a:lnTo>
                <a:lnTo>
                  <a:pt x="1895084" y="1409699"/>
                </a:lnTo>
                <a:lnTo>
                  <a:pt x="1878810" y="1447799"/>
                </a:lnTo>
                <a:lnTo>
                  <a:pt x="1861339" y="1485899"/>
                </a:lnTo>
                <a:close/>
              </a:path>
              <a:path w="1990725" h="1981200">
                <a:moveTo>
                  <a:pt x="1829625" y="1536699"/>
                </a:moveTo>
                <a:lnTo>
                  <a:pt x="160949" y="1536699"/>
                </a:lnTo>
                <a:lnTo>
                  <a:pt x="154351" y="1523999"/>
                </a:lnTo>
                <a:lnTo>
                  <a:pt x="147880" y="1511299"/>
                </a:lnTo>
                <a:lnTo>
                  <a:pt x="141536" y="1498599"/>
                </a:lnTo>
                <a:lnTo>
                  <a:pt x="135320" y="1485899"/>
                </a:lnTo>
                <a:lnTo>
                  <a:pt x="1855253" y="1485899"/>
                </a:lnTo>
                <a:lnTo>
                  <a:pt x="1849038" y="1498599"/>
                </a:lnTo>
                <a:lnTo>
                  <a:pt x="1842693" y="1511299"/>
                </a:lnTo>
                <a:lnTo>
                  <a:pt x="1836222" y="1523999"/>
                </a:lnTo>
                <a:lnTo>
                  <a:pt x="1829625" y="1536699"/>
                </a:lnTo>
                <a:close/>
              </a:path>
              <a:path w="1990725" h="1981200">
                <a:moveTo>
                  <a:pt x="1794769" y="1587499"/>
                </a:moveTo>
                <a:lnTo>
                  <a:pt x="195804" y="1587499"/>
                </a:lnTo>
                <a:lnTo>
                  <a:pt x="188588" y="1574799"/>
                </a:lnTo>
                <a:lnTo>
                  <a:pt x="181494" y="1562099"/>
                </a:lnTo>
                <a:lnTo>
                  <a:pt x="174522" y="1549399"/>
                </a:lnTo>
                <a:lnTo>
                  <a:pt x="167673" y="1536699"/>
                </a:lnTo>
                <a:lnTo>
                  <a:pt x="1822900" y="1536699"/>
                </a:lnTo>
                <a:lnTo>
                  <a:pt x="1816051" y="1549399"/>
                </a:lnTo>
                <a:lnTo>
                  <a:pt x="1809080" y="1562099"/>
                </a:lnTo>
                <a:lnTo>
                  <a:pt x="1801986" y="1574799"/>
                </a:lnTo>
                <a:lnTo>
                  <a:pt x="1794769" y="1587499"/>
                </a:lnTo>
                <a:close/>
              </a:path>
              <a:path w="1990725" h="1981200">
                <a:moveTo>
                  <a:pt x="1764712" y="1625599"/>
                </a:moveTo>
                <a:lnTo>
                  <a:pt x="225861" y="1625599"/>
                </a:lnTo>
                <a:lnTo>
                  <a:pt x="218170" y="1612899"/>
                </a:lnTo>
                <a:lnTo>
                  <a:pt x="210597" y="1600199"/>
                </a:lnTo>
                <a:lnTo>
                  <a:pt x="203141" y="1587499"/>
                </a:lnTo>
                <a:lnTo>
                  <a:pt x="1787432" y="1587499"/>
                </a:lnTo>
                <a:lnTo>
                  <a:pt x="1779977" y="1600199"/>
                </a:lnTo>
                <a:lnTo>
                  <a:pt x="1772404" y="1612899"/>
                </a:lnTo>
                <a:lnTo>
                  <a:pt x="1764712" y="1625599"/>
                </a:lnTo>
                <a:close/>
              </a:path>
              <a:path w="1990725" h="1981200">
                <a:moveTo>
                  <a:pt x="1732802" y="1663699"/>
                </a:moveTo>
                <a:lnTo>
                  <a:pt x="257772" y="1663699"/>
                </a:lnTo>
                <a:lnTo>
                  <a:pt x="249624" y="1650999"/>
                </a:lnTo>
                <a:lnTo>
                  <a:pt x="241590" y="1638299"/>
                </a:lnTo>
                <a:lnTo>
                  <a:pt x="233669" y="1625599"/>
                </a:lnTo>
                <a:lnTo>
                  <a:pt x="1756905" y="1625599"/>
                </a:lnTo>
                <a:lnTo>
                  <a:pt x="1748984" y="1638299"/>
                </a:lnTo>
                <a:lnTo>
                  <a:pt x="1740950" y="1650999"/>
                </a:lnTo>
                <a:lnTo>
                  <a:pt x="1732802" y="1663699"/>
                </a:lnTo>
                <a:close/>
              </a:path>
              <a:path w="1990725" h="1981200">
                <a:moveTo>
                  <a:pt x="1707699" y="1689099"/>
                </a:moveTo>
                <a:lnTo>
                  <a:pt x="282875" y="1689099"/>
                </a:lnTo>
                <a:lnTo>
                  <a:pt x="274399" y="1676399"/>
                </a:lnTo>
                <a:lnTo>
                  <a:pt x="266031" y="1663699"/>
                </a:lnTo>
                <a:lnTo>
                  <a:pt x="1724543" y="1663699"/>
                </a:lnTo>
                <a:lnTo>
                  <a:pt x="1716175" y="1676399"/>
                </a:lnTo>
                <a:lnTo>
                  <a:pt x="1707699" y="1689099"/>
                </a:lnTo>
                <a:close/>
              </a:path>
              <a:path w="1990725" h="1981200">
                <a:moveTo>
                  <a:pt x="1681630" y="1714499"/>
                </a:moveTo>
                <a:lnTo>
                  <a:pt x="308944" y="1714499"/>
                </a:lnTo>
                <a:lnTo>
                  <a:pt x="300150" y="1701799"/>
                </a:lnTo>
                <a:lnTo>
                  <a:pt x="291459" y="1689099"/>
                </a:lnTo>
                <a:lnTo>
                  <a:pt x="1699114" y="1689099"/>
                </a:lnTo>
                <a:lnTo>
                  <a:pt x="1690424" y="1701799"/>
                </a:lnTo>
                <a:lnTo>
                  <a:pt x="1681630" y="1714499"/>
                </a:lnTo>
                <a:close/>
              </a:path>
              <a:path w="1990725" h="1981200">
                <a:moveTo>
                  <a:pt x="1654630" y="1739899"/>
                </a:moveTo>
                <a:lnTo>
                  <a:pt x="335944" y="1739899"/>
                </a:lnTo>
                <a:lnTo>
                  <a:pt x="326842" y="1727199"/>
                </a:lnTo>
                <a:lnTo>
                  <a:pt x="317842" y="1714499"/>
                </a:lnTo>
                <a:lnTo>
                  <a:pt x="1672732" y="1714499"/>
                </a:lnTo>
                <a:lnTo>
                  <a:pt x="1663731" y="1727199"/>
                </a:lnTo>
                <a:lnTo>
                  <a:pt x="1654630" y="1739899"/>
                </a:lnTo>
                <a:close/>
              </a:path>
              <a:path w="1990725" h="1981200">
                <a:moveTo>
                  <a:pt x="1636133" y="1752599"/>
                </a:moveTo>
                <a:lnTo>
                  <a:pt x="354440" y="1752599"/>
                </a:lnTo>
                <a:lnTo>
                  <a:pt x="345143" y="1739899"/>
                </a:lnTo>
                <a:lnTo>
                  <a:pt x="1645431" y="1739899"/>
                </a:lnTo>
                <a:lnTo>
                  <a:pt x="1636133" y="1752599"/>
                </a:lnTo>
                <a:close/>
              </a:path>
              <a:path w="1990725" h="1981200">
                <a:moveTo>
                  <a:pt x="1607665" y="1777999"/>
                </a:moveTo>
                <a:lnTo>
                  <a:pt x="382908" y="1777999"/>
                </a:lnTo>
                <a:lnTo>
                  <a:pt x="373326" y="1765299"/>
                </a:lnTo>
                <a:lnTo>
                  <a:pt x="363836" y="1752599"/>
                </a:lnTo>
                <a:lnTo>
                  <a:pt x="1626738" y="1752599"/>
                </a:lnTo>
                <a:lnTo>
                  <a:pt x="1617248" y="1765299"/>
                </a:lnTo>
                <a:lnTo>
                  <a:pt x="1607665" y="1777999"/>
                </a:lnTo>
                <a:close/>
              </a:path>
              <a:path w="1990725" h="1981200">
                <a:moveTo>
                  <a:pt x="1588224" y="1790699"/>
                </a:moveTo>
                <a:lnTo>
                  <a:pt x="402350" y="1790699"/>
                </a:lnTo>
                <a:lnTo>
                  <a:pt x="392583" y="1777999"/>
                </a:lnTo>
                <a:lnTo>
                  <a:pt x="1597990" y="1777999"/>
                </a:lnTo>
                <a:lnTo>
                  <a:pt x="1588224" y="1790699"/>
                </a:lnTo>
                <a:close/>
              </a:path>
              <a:path w="1990725" h="1981200">
                <a:moveTo>
                  <a:pt x="1558396" y="1816099"/>
                </a:moveTo>
                <a:lnTo>
                  <a:pt x="432178" y="1816099"/>
                </a:lnTo>
                <a:lnTo>
                  <a:pt x="422149" y="1803399"/>
                </a:lnTo>
                <a:lnTo>
                  <a:pt x="412206" y="1790699"/>
                </a:lnTo>
                <a:lnTo>
                  <a:pt x="1578367" y="1790699"/>
                </a:lnTo>
                <a:lnTo>
                  <a:pt x="1568425" y="1803399"/>
                </a:lnTo>
                <a:lnTo>
                  <a:pt x="1558396" y="1816099"/>
                </a:lnTo>
                <a:close/>
              </a:path>
              <a:path w="1990725" h="1981200">
                <a:moveTo>
                  <a:pt x="1538082" y="1828799"/>
                </a:moveTo>
                <a:lnTo>
                  <a:pt x="452492" y="1828799"/>
                </a:lnTo>
                <a:lnTo>
                  <a:pt x="442293" y="1816099"/>
                </a:lnTo>
                <a:lnTo>
                  <a:pt x="1548281" y="1816099"/>
                </a:lnTo>
                <a:lnTo>
                  <a:pt x="1538082" y="1828799"/>
                </a:lnTo>
                <a:close/>
              </a:path>
              <a:path w="1990725" h="1981200">
                <a:moveTo>
                  <a:pt x="1517445" y="1841499"/>
                </a:moveTo>
                <a:lnTo>
                  <a:pt x="473129" y="1841499"/>
                </a:lnTo>
                <a:lnTo>
                  <a:pt x="462770" y="1828799"/>
                </a:lnTo>
                <a:lnTo>
                  <a:pt x="1527803" y="1828799"/>
                </a:lnTo>
                <a:lnTo>
                  <a:pt x="1517445" y="1841499"/>
                </a:lnTo>
                <a:close/>
              </a:path>
              <a:path w="1990725" h="1981200">
                <a:moveTo>
                  <a:pt x="1496489" y="1854199"/>
                </a:moveTo>
                <a:lnTo>
                  <a:pt x="494085" y="1854199"/>
                </a:lnTo>
                <a:lnTo>
                  <a:pt x="483568" y="1841499"/>
                </a:lnTo>
                <a:lnTo>
                  <a:pt x="1507005" y="1841499"/>
                </a:lnTo>
                <a:lnTo>
                  <a:pt x="1496489" y="1854199"/>
                </a:lnTo>
                <a:close/>
              </a:path>
              <a:path w="1990725" h="1981200">
                <a:moveTo>
                  <a:pt x="1475235" y="1866899"/>
                </a:moveTo>
                <a:lnTo>
                  <a:pt x="515338" y="1866899"/>
                </a:lnTo>
                <a:lnTo>
                  <a:pt x="504675" y="1854199"/>
                </a:lnTo>
                <a:lnTo>
                  <a:pt x="1485899" y="1854199"/>
                </a:lnTo>
                <a:lnTo>
                  <a:pt x="1475235" y="1866899"/>
                </a:lnTo>
                <a:close/>
              </a:path>
              <a:path w="1990725" h="1981200">
                <a:moveTo>
                  <a:pt x="1442813" y="1879599"/>
                </a:moveTo>
                <a:lnTo>
                  <a:pt x="547761" y="1879599"/>
                </a:lnTo>
                <a:lnTo>
                  <a:pt x="536885" y="1866899"/>
                </a:lnTo>
                <a:lnTo>
                  <a:pt x="1453689" y="1866899"/>
                </a:lnTo>
                <a:lnTo>
                  <a:pt x="1442813" y="1879599"/>
                </a:lnTo>
                <a:close/>
              </a:path>
              <a:path w="1990725" h="1981200">
                <a:moveTo>
                  <a:pt x="1420859" y="1892299"/>
                </a:moveTo>
                <a:lnTo>
                  <a:pt x="569715" y="1892299"/>
                </a:lnTo>
                <a:lnTo>
                  <a:pt x="558704" y="1879599"/>
                </a:lnTo>
                <a:lnTo>
                  <a:pt x="1431870" y="1879599"/>
                </a:lnTo>
                <a:lnTo>
                  <a:pt x="1420859" y="1892299"/>
                </a:lnTo>
                <a:close/>
              </a:path>
              <a:path w="1990725" h="1981200">
                <a:moveTo>
                  <a:pt x="1398649" y="1904999"/>
                </a:moveTo>
                <a:lnTo>
                  <a:pt x="591925" y="1904999"/>
                </a:lnTo>
                <a:lnTo>
                  <a:pt x="580789" y="1892299"/>
                </a:lnTo>
                <a:lnTo>
                  <a:pt x="1409784" y="1892299"/>
                </a:lnTo>
                <a:lnTo>
                  <a:pt x="1398649" y="1904999"/>
                </a:lnTo>
                <a:close/>
              </a:path>
              <a:path w="1990725" h="1981200">
                <a:moveTo>
                  <a:pt x="1364881" y="1917699"/>
                </a:moveTo>
                <a:lnTo>
                  <a:pt x="625692" y="1917699"/>
                </a:lnTo>
                <a:lnTo>
                  <a:pt x="614378" y="1904999"/>
                </a:lnTo>
                <a:lnTo>
                  <a:pt x="1376195" y="1904999"/>
                </a:lnTo>
                <a:lnTo>
                  <a:pt x="1364881" y="1917699"/>
                </a:lnTo>
                <a:close/>
              </a:path>
              <a:path w="1990725" h="1981200">
                <a:moveTo>
                  <a:pt x="1330614" y="1930399"/>
                </a:moveTo>
                <a:lnTo>
                  <a:pt x="659959" y="1930399"/>
                </a:lnTo>
                <a:lnTo>
                  <a:pt x="648483" y="1917699"/>
                </a:lnTo>
                <a:lnTo>
                  <a:pt x="1342090" y="1917699"/>
                </a:lnTo>
                <a:lnTo>
                  <a:pt x="1330614" y="1930399"/>
                </a:lnTo>
                <a:close/>
              </a:path>
              <a:path w="1990725" h="1981200">
                <a:moveTo>
                  <a:pt x="1295893" y="1943099"/>
                </a:moveTo>
                <a:lnTo>
                  <a:pt x="694681" y="1943099"/>
                </a:lnTo>
                <a:lnTo>
                  <a:pt x="683060" y="1930399"/>
                </a:lnTo>
                <a:lnTo>
                  <a:pt x="1307514" y="1930399"/>
                </a:lnTo>
                <a:lnTo>
                  <a:pt x="1295893" y="1943099"/>
                </a:lnTo>
                <a:close/>
              </a:path>
              <a:path w="1990725" h="1981200">
                <a:moveTo>
                  <a:pt x="1248971" y="1955799"/>
                </a:moveTo>
                <a:lnTo>
                  <a:pt x="741602" y="1955799"/>
                </a:lnTo>
                <a:lnTo>
                  <a:pt x="729811" y="1943099"/>
                </a:lnTo>
                <a:lnTo>
                  <a:pt x="1260763" y="1943099"/>
                </a:lnTo>
                <a:lnTo>
                  <a:pt x="1248971" y="1955799"/>
                </a:lnTo>
                <a:close/>
              </a:path>
              <a:path w="1990725" h="1981200">
                <a:moveTo>
                  <a:pt x="1201439" y="1968499"/>
                </a:moveTo>
                <a:lnTo>
                  <a:pt x="789135" y="1968499"/>
                </a:lnTo>
                <a:lnTo>
                  <a:pt x="777202" y="1955799"/>
                </a:lnTo>
                <a:lnTo>
                  <a:pt x="1213372" y="1955799"/>
                </a:lnTo>
                <a:lnTo>
                  <a:pt x="1201439" y="1968499"/>
                </a:lnTo>
                <a:close/>
              </a:path>
              <a:path w="1990725" h="1981200">
                <a:moveTo>
                  <a:pt x="1129243" y="1981199"/>
                </a:moveTo>
                <a:lnTo>
                  <a:pt x="861331" y="1981199"/>
                </a:lnTo>
                <a:lnTo>
                  <a:pt x="849237" y="1968499"/>
                </a:lnTo>
                <a:lnTo>
                  <a:pt x="1141337" y="1968499"/>
                </a:lnTo>
                <a:lnTo>
                  <a:pt x="1129243" y="1981199"/>
                </a:lnTo>
                <a:close/>
              </a:path>
            </a:pathLst>
          </a:custGeom>
          <a:solidFill>
            <a:srgbClr val="73AEDA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7317" y="4273106"/>
            <a:ext cx="1095375" cy="1109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5" name="object 11"/>
          <p:cNvSpPr/>
          <p:nvPr/>
        </p:nvSpPr>
        <p:spPr>
          <a:xfrm>
            <a:off x="13787055" y="7207274"/>
            <a:ext cx="1990725" cy="1981200"/>
          </a:xfrm>
          <a:custGeom>
            <a:avLst/>
            <a:gdLst/>
            <a:ahLst/>
            <a:cxnLst/>
            <a:rect l="l" t="t" r="r" b="b"/>
            <a:pathLst>
              <a:path w="1990725" h="1981200">
                <a:moveTo>
                  <a:pt x="1165456" y="12699"/>
                </a:moveTo>
                <a:lnTo>
                  <a:pt x="825118" y="12699"/>
                </a:lnTo>
                <a:lnTo>
                  <a:pt x="837164" y="0"/>
                </a:lnTo>
                <a:lnTo>
                  <a:pt x="1153409" y="0"/>
                </a:lnTo>
                <a:lnTo>
                  <a:pt x="1165456" y="12699"/>
                </a:lnTo>
                <a:close/>
              </a:path>
              <a:path w="1990725" h="1981200">
                <a:moveTo>
                  <a:pt x="1225273" y="25399"/>
                </a:moveTo>
                <a:lnTo>
                  <a:pt x="765301" y="25399"/>
                </a:lnTo>
                <a:lnTo>
                  <a:pt x="777202" y="12699"/>
                </a:lnTo>
                <a:lnTo>
                  <a:pt x="1213372" y="12699"/>
                </a:lnTo>
                <a:lnTo>
                  <a:pt x="1225273" y="25399"/>
                </a:lnTo>
                <a:close/>
              </a:path>
              <a:path w="1990725" h="1981200">
                <a:moveTo>
                  <a:pt x="1272514" y="38099"/>
                </a:moveTo>
                <a:lnTo>
                  <a:pt x="718060" y="38099"/>
                </a:lnTo>
                <a:lnTo>
                  <a:pt x="729811" y="25399"/>
                </a:lnTo>
                <a:lnTo>
                  <a:pt x="1260763" y="25399"/>
                </a:lnTo>
                <a:lnTo>
                  <a:pt x="1272514" y="38099"/>
                </a:lnTo>
                <a:close/>
              </a:path>
              <a:path w="1990725" h="1981200">
                <a:moveTo>
                  <a:pt x="1319087" y="50799"/>
                </a:moveTo>
                <a:lnTo>
                  <a:pt x="671486" y="50799"/>
                </a:lnTo>
                <a:lnTo>
                  <a:pt x="683060" y="38099"/>
                </a:lnTo>
                <a:lnTo>
                  <a:pt x="1307514" y="38099"/>
                </a:lnTo>
                <a:lnTo>
                  <a:pt x="1319087" y="50799"/>
                </a:lnTo>
                <a:close/>
              </a:path>
              <a:path w="1990725" h="1981200">
                <a:moveTo>
                  <a:pt x="1353513" y="63499"/>
                </a:moveTo>
                <a:lnTo>
                  <a:pt x="637061" y="63499"/>
                </a:lnTo>
                <a:lnTo>
                  <a:pt x="648483" y="50799"/>
                </a:lnTo>
                <a:lnTo>
                  <a:pt x="1342090" y="50799"/>
                </a:lnTo>
                <a:lnTo>
                  <a:pt x="1353513" y="63499"/>
                </a:lnTo>
                <a:close/>
              </a:path>
              <a:path w="1990725" h="1981200">
                <a:moveTo>
                  <a:pt x="1387453" y="76199"/>
                </a:moveTo>
                <a:lnTo>
                  <a:pt x="603121" y="76199"/>
                </a:lnTo>
                <a:lnTo>
                  <a:pt x="614378" y="63499"/>
                </a:lnTo>
                <a:lnTo>
                  <a:pt x="1376196" y="63499"/>
                </a:lnTo>
                <a:lnTo>
                  <a:pt x="1387453" y="76199"/>
                </a:lnTo>
                <a:close/>
              </a:path>
              <a:path w="1990725" h="1981200">
                <a:moveTo>
                  <a:pt x="1409785" y="88899"/>
                </a:moveTo>
                <a:lnTo>
                  <a:pt x="580789" y="88899"/>
                </a:lnTo>
                <a:lnTo>
                  <a:pt x="591925" y="76199"/>
                </a:lnTo>
                <a:lnTo>
                  <a:pt x="1398649" y="76199"/>
                </a:lnTo>
                <a:lnTo>
                  <a:pt x="1409785" y="88899"/>
                </a:lnTo>
                <a:close/>
              </a:path>
              <a:path w="1990725" h="1981200">
                <a:moveTo>
                  <a:pt x="1442813" y="101599"/>
                </a:moveTo>
                <a:lnTo>
                  <a:pt x="547761" y="101599"/>
                </a:lnTo>
                <a:lnTo>
                  <a:pt x="558704" y="88899"/>
                </a:lnTo>
                <a:lnTo>
                  <a:pt x="1431870" y="88899"/>
                </a:lnTo>
                <a:lnTo>
                  <a:pt x="1442813" y="101599"/>
                </a:lnTo>
                <a:close/>
              </a:path>
              <a:path w="1990725" h="1981200">
                <a:moveTo>
                  <a:pt x="1464498" y="114299"/>
                </a:moveTo>
                <a:lnTo>
                  <a:pt x="526076" y="114299"/>
                </a:lnTo>
                <a:lnTo>
                  <a:pt x="536885" y="101599"/>
                </a:lnTo>
                <a:lnTo>
                  <a:pt x="1453689" y="101599"/>
                </a:lnTo>
                <a:lnTo>
                  <a:pt x="1464498" y="114299"/>
                </a:lnTo>
                <a:close/>
              </a:path>
              <a:path w="1990725" h="1981200">
                <a:moveTo>
                  <a:pt x="1485899" y="126999"/>
                </a:moveTo>
                <a:lnTo>
                  <a:pt x="504675" y="126999"/>
                </a:lnTo>
                <a:lnTo>
                  <a:pt x="515339" y="114299"/>
                </a:lnTo>
                <a:lnTo>
                  <a:pt x="1475236" y="114299"/>
                </a:lnTo>
                <a:lnTo>
                  <a:pt x="1485899" y="126999"/>
                </a:lnTo>
                <a:close/>
              </a:path>
              <a:path w="1990725" h="1981200">
                <a:moveTo>
                  <a:pt x="1507006" y="139699"/>
                </a:moveTo>
                <a:lnTo>
                  <a:pt x="483568" y="139699"/>
                </a:lnTo>
                <a:lnTo>
                  <a:pt x="494085" y="126999"/>
                </a:lnTo>
                <a:lnTo>
                  <a:pt x="1496489" y="126999"/>
                </a:lnTo>
                <a:lnTo>
                  <a:pt x="1507006" y="139699"/>
                </a:lnTo>
                <a:close/>
              </a:path>
              <a:path w="1990725" h="1981200">
                <a:moveTo>
                  <a:pt x="1527804" y="152399"/>
                </a:moveTo>
                <a:lnTo>
                  <a:pt x="462770" y="152399"/>
                </a:lnTo>
                <a:lnTo>
                  <a:pt x="473129" y="139699"/>
                </a:lnTo>
                <a:lnTo>
                  <a:pt x="1517445" y="139699"/>
                </a:lnTo>
                <a:lnTo>
                  <a:pt x="1527804" y="152399"/>
                </a:lnTo>
                <a:close/>
              </a:path>
              <a:path w="1990725" h="1981200">
                <a:moveTo>
                  <a:pt x="1548281" y="165099"/>
                </a:moveTo>
                <a:lnTo>
                  <a:pt x="442293" y="165099"/>
                </a:lnTo>
                <a:lnTo>
                  <a:pt x="452492" y="152399"/>
                </a:lnTo>
                <a:lnTo>
                  <a:pt x="1538082" y="152399"/>
                </a:lnTo>
                <a:lnTo>
                  <a:pt x="1548281" y="165099"/>
                </a:lnTo>
                <a:close/>
              </a:path>
              <a:path w="1990725" h="1981200">
                <a:moveTo>
                  <a:pt x="1568425" y="177799"/>
                </a:moveTo>
                <a:lnTo>
                  <a:pt x="422149" y="177799"/>
                </a:lnTo>
                <a:lnTo>
                  <a:pt x="432178" y="165099"/>
                </a:lnTo>
                <a:lnTo>
                  <a:pt x="1558396" y="165099"/>
                </a:lnTo>
                <a:lnTo>
                  <a:pt x="1568425" y="177799"/>
                </a:lnTo>
                <a:close/>
              </a:path>
              <a:path w="1990725" h="1981200">
                <a:moveTo>
                  <a:pt x="1597990" y="203199"/>
                </a:moveTo>
                <a:lnTo>
                  <a:pt x="392583" y="203199"/>
                </a:lnTo>
                <a:lnTo>
                  <a:pt x="402350" y="190499"/>
                </a:lnTo>
                <a:lnTo>
                  <a:pt x="412206" y="177799"/>
                </a:lnTo>
                <a:lnTo>
                  <a:pt x="1578367" y="177799"/>
                </a:lnTo>
                <a:lnTo>
                  <a:pt x="1588224" y="190499"/>
                </a:lnTo>
                <a:lnTo>
                  <a:pt x="1597990" y="203199"/>
                </a:lnTo>
                <a:close/>
              </a:path>
              <a:path w="1990725" h="1981200">
                <a:moveTo>
                  <a:pt x="1617248" y="215899"/>
                </a:moveTo>
                <a:lnTo>
                  <a:pt x="373326" y="215899"/>
                </a:lnTo>
                <a:lnTo>
                  <a:pt x="382908" y="203199"/>
                </a:lnTo>
                <a:lnTo>
                  <a:pt x="1607665" y="203199"/>
                </a:lnTo>
                <a:lnTo>
                  <a:pt x="1617248" y="215899"/>
                </a:lnTo>
                <a:close/>
              </a:path>
              <a:path w="1990725" h="1981200">
                <a:moveTo>
                  <a:pt x="1645431" y="241299"/>
                </a:moveTo>
                <a:lnTo>
                  <a:pt x="345143" y="241299"/>
                </a:lnTo>
                <a:lnTo>
                  <a:pt x="354440" y="228599"/>
                </a:lnTo>
                <a:lnTo>
                  <a:pt x="363836" y="215899"/>
                </a:lnTo>
                <a:lnTo>
                  <a:pt x="1626738" y="215899"/>
                </a:lnTo>
                <a:lnTo>
                  <a:pt x="1636133" y="228599"/>
                </a:lnTo>
                <a:lnTo>
                  <a:pt x="1645431" y="241299"/>
                </a:lnTo>
                <a:close/>
              </a:path>
              <a:path w="1990725" h="1981200">
                <a:moveTo>
                  <a:pt x="1663731" y="253999"/>
                </a:moveTo>
                <a:lnTo>
                  <a:pt x="326842" y="253999"/>
                </a:lnTo>
                <a:lnTo>
                  <a:pt x="335944" y="241299"/>
                </a:lnTo>
                <a:lnTo>
                  <a:pt x="1654630" y="241299"/>
                </a:lnTo>
                <a:lnTo>
                  <a:pt x="1663731" y="253999"/>
                </a:lnTo>
                <a:close/>
              </a:path>
              <a:path w="1990725" h="1981200">
                <a:moveTo>
                  <a:pt x="1690424" y="279399"/>
                </a:moveTo>
                <a:lnTo>
                  <a:pt x="300150" y="279399"/>
                </a:lnTo>
                <a:lnTo>
                  <a:pt x="308944" y="266699"/>
                </a:lnTo>
                <a:lnTo>
                  <a:pt x="317842" y="253999"/>
                </a:lnTo>
                <a:lnTo>
                  <a:pt x="1672732" y="253999"/>
                </a:lnTo>
                <a:lnTo>
                  <a:pt x="1681630" y="266699"/>
                </a:lnTo>
                <a:lnTo>
                  <a:pt x="1690424" y="279399"/>
                </a:lnTo>
                <a:close/>
              </a:path>
              <a:path w="1990725" h="1981200">
                <a:moveTo>
                  <a:pt x="1724543" y="317499"/>
                </a:moveTo>
                <a:lnTo>
                  <a:pt x="266031" y="317499"/>
                </a:lnTo>
                <a:lnTo>
                  <a:pt x="274399" y="304799"/>
                </a:lnTo>
                <a:lnTo>
                  <a:pt x="282875" y="292099"/>
                </a:lnTo>
                <a:lnTo>
                  <a:pt x="291459" y="279399"/>
                </a:lnTo>
                <a:lnTo>
                  <a:pt x="1699114" y="279399"/>
                </a:lnTo>
                <a:lnTo>
                  <a:pt x="1707699" y="292099"/>
                </a:lnTo>
                <a:lnTo>
                  <a:pt x="1716175" y="304799"/>
                </a:lnTo>
                <a:lnTo>
                  <a:pt x="1724543" y="317499"/>
                </a:lnTo>
                <a:close/>
              </a:path>
              <a:path w="1990725" h="1981200">
                <a:moveTo>
                  <a:pt x="1748984" y="342899"/>
                </a:moveTo>
                <a:lnTo>
                  <a:pt x="241590" y="342899"/>
                </a:lnTo>
                <a:lnTo>
                  <a:pt x="249624" y="330199"/>
                </a:lnTo>
                <a:lnTo>
                  <a:pt x="257772" y="317499"/>
                </a:lnTo>
                <a:lnTo>
                  <a:pt x="1732802" y="317499"/>
                </a:lnTo>
                <a:lnTo>
                  <a:pt x="1740950" y="330199"/>
                </a:lnTo>
                <a:lnTo>
                  <a:pt x="1748984" y="342899"/>
                </a:lnTo>
                <a:close/>
              </a:path>
              <a:path w="1990725" h="1981200">
                <a:moveTo>
                  <a:pt x="1779977" y="380999"/>
                </a:moveTo>
                <a:lnTo>
                  <a:pt x="210597" y="380999"/>
                </a:lnTo>
                <a:lnTo>
                  <a:pt x="218170" y="368299"/>
                </a:lnTo>
                <a:lnTo>
                  <a:pt x="225861" y="355599"/>
                </a:lnTo>
                <a:lnTo>
                  <a:pt x="233669" y="342899"/>
                </a:lnTo>
                <a:lnTo>
                  <a:pt x="1756905" y="342899"/>
                </a:lnTo>
                <a:lnTo>
                  <a:pt x="1764712" y="355599"/>
                </a:lnTo>
                <a:lnTo>
                  <a:pt x="1772404" y="368299"/>
                </a:lnTo>
                <a:lnTo>
                  <a:pt x="1779977" y="380999"/>
                </a:lnTo>
                <a:close/>
              </a:path>
              <a:path w="1990725" h="1981200">
                <a:moveTo>
                  <a:pt x="1816051" y="431799"/>
                </a:moveTo>
                <a:lnTo>
                  <a:pt x="174522" y="431799"/>
                </a:lnTo>
                <a:lnTo>
                  <a:pt x="181494" y="419099"/>
                </a:lnTo>
                <a:lnTo>
                  <a:pt x="188588" y="406399"/>
                </a:lnTo>
                <a:lnTo>
                  <a:pt x="195804" y="393699"/>
                </a:lnTo>
                <a:lnTo>
                  <a:pt x="203141" y="380999"/>
                </a:lnTo>
                <a:lnTo>
                  <a:pt x="1787432" y="380999"/>
                </a:lnTo>
                <a:lnTo>
                  <a:pt x="1794769" y="393699"/>
                </a:lnTo>
                <a:lnTo>
                  <a:pt x="1801986" y="406399"/>
                </a:lnTo>
                <a:lnTo>
                  <a:pt x="1809080" y="419099"/>
                </a:lnTo>
                <a:lnTo>
                  <a:pt x="1816051" y="431799"/>
                </a:lnTo>
                <a:close/>
              </a:path>
              <a:path w="1990725" h="1981200">
                <a:moveTo>
                  <a:pt x="1849038" y="482599"/>
                </a:moveTo>
                <a:lnTo>
                  <a:pt x="141536" y="482599"/>
                </a:lnTo>
                <a:lnTo>
                  <a:pt x="147880" y="469899"/>
                </a:lnTo>
                <a:lnTo>
                  <a:pt x="154351" y="457199"/>
                </a:lnTo>
                <a:lnTo>
                  <a:pt x="160949" y="444499"/>
                </a:lnTo>
                <a:lnTo>
                  <a:pt x="167673" y="431799"/>
                </a:lnTo>
                <a:lnTo>
                  <a:pt x="1822900" y="431799"/>
                </a:lnTo>
                <a:lnTo>
                  <a:pt x="1829625" y="444499"/>
                </a:lnTo>
                <a:lnTo>
                  <a:pt x="1836222" y="457199"/>
                </a:lnTo>
                <a:lnTo>
                  <a:pt x="1842693" y="469899"/>
                </a:lnTo>
                <a:lnTo>
                  <a:pt x="1849038" y="482599"/>
                </a:lnTo>
                <a:close/>
              </a:path>
              <a:path w="1990725" h="1981200">
                <a:moveTo>
                  <a:pt x="1884369" y="546099"/>
                </a:moveTo>
                <a:lnTo>
                  <a:pt x="106205" y="546099"/>
                </a:lnTo>
                <a:lnTo>
                  <a:pt x="111763" y="533399"/>
                </a:lnTo>
                <a:lnTo>
                  <a:pt x="117456" y="520699"/>
                </a:lnTo>
                <a:lnTo>
                  <a:pt x="123280" y="507999"/>
                </a:lnTo>
                <a:lnTo>
                  <a:pt x="129235" y="495299"/>
                </a:lnTo>
                <a:lnTo>
                  <a:pt x="135320" y="482599"/>
                </a:lnTo>
                <a:lnTo>
                  <a:pt x="1855253" y="482599"/>
                </a:lnTo>
                <a:lnTo>
                  <a:pt x="1873118" y="520699"/>
                </a:lnTo>
                <a:lnTo>
                  <a:pt x="1884369" y="546099"/>
                </a:lnTo>
                <a:close/>
              </a:path>
              <a:path w="1990725" h="1981200">
                <a:moveTo>
                  <a:pt x="1928278" y="647699"/>
                </a:moveTo>
                <a:lnTo>
                  <a:pt x="62295" y="647699"/>
                </a:lnTo>
                <a:lnTo>
                  <a:pt x="66621" y="634999"/>
                </a:lnTo>
                <a:lnTo>
                  <a:pt x="80436" y="596899"/>
                </a:lnTo>
                <a:lnTo>
                  <a:pt x="95490" y="558799"/>
                </a:lnTo>
                <a:lnTo>
                  <a:pt x="100781" y="546099"/>
                </a:lnTo>
                <a:lnTo>
                  <a:pt x="1889793" y="546099"/>
                </a:lnTo>
                <a:lnTo>
                  <a:pt x="1905257" y="584199"/>
                </a:lnTo>
                <a:lnTo>
                  <a:pt x="1919487" y="622299"/>
                </a:lnTo>
                <a:lnTo>
                  <a:pt x="1928278" y="647699"/>
                </a:lnTo>
                <a:close/>
              </a:path>
              <a:path w="1990725" h="1981200">
                <a:moveTo>
                  <a:pt x="1973833" y="812799"/>
                </a:moveTo>
                <a:lnTo>
                  <a:pt x="16740" y="812799"/>
                </a:lnTo>
                <a:lnTo>
                  <a:pt x="19050" y="800099"/>
                </a:lnTo>
                <a:lnTo>
                  <a:pt x="26859" y="761999"/>
                </a:lnTo>
                <a:lnTo>
                  <a:pt x="35980" y="723899"/>
                </a:lnTo>
                <a:lnTo>
                  <a:pt x="46402" y="685799"/>
                </a:lnTo>
                <a:lnTo>
                  <a:pt x="58109" y="647699"/>
                </a:lnTo>
                <a:lnTo>
                  <a:pt x="1932464" y="647699"/>
                </a:lnTo>
                <a:lnTo>
                  <a:pt x="1944172" y="685799"/>
                </a:lnTo>
                <a:lnTo>
                  <a:pt x="1954593" y="723899"/>
                </a:lnTo>
                <a:lnTo>
                  <a:pt x="1963715" y="761999"/>
                </a:lnTo>
                <a:lnTo>
                  <a:pt x="1971524" y="800099"/>
                </a:lnTo>
                <a:lnTo>
                  <a:pt x="1973833" y="812799"/>
                </a:lnTo>
                <a:close/>
              </a:path>
              <a:path w="1990725" h="1981200">
                <a:moveTo>
                  <a:pt x="1984584" y="1104899"/>
                </a:moveTo>
                <a:lnTo>
                  <a:pt x="5989" y="1104899"/>
                </a:lnTo>
                <a:lnTo>
                  <a:pt x="4718" y="1092199"/>
                </a:lnTo>
                <a:lnTo>
                  <a:pt x="1798" y="1054099"/>
                </a:lnTo>
                <a:lnTo>
                  <a:pt x="224" y="1015999"/>
                </a:lnTo>
                <a:lnTo>
                  <a:pt x="0" y="1003299"/>
                </a:lnTo>
                <a:lnTo>
                  <a:pt x="0" y="977899"/>
                </a:lnTo>
                <a:lnTo>
                  <a:pt x="1124" y="939799"/>
                </a:lnTo>
                <a:lnTo>
                  <a:pt x="3595" y="901699"/>
                </a:lnTo>
                <a:lnTo>
                  <a:pt x="7410" y="863599"/>
                </a:lnTo>
                <a:lnTo>
                  <a:pt x="12564" y="825499"/>
                </a:lnTo>
                <a:lnTo>
                  <a:pt x="14579" y="812799"/>
                </a:lnTo>
                <a:lnTo>
                  <a:pt x="1975995" y="812799"/>
                </a:lnTo>
                <a:lnTo>
                  <a:pt x="1981594" y="850899"/>
                </a:lnTo>
                <a:lnTo>
                  <a:pt x="1985857" y="888999"/>
                </a:lnTo>
                <a:lnTo>
                  <a:pt x="1988776" y="927099"/>
                </a:lnTo>
                <a:lnTo>
                  <a:pt x="1990350" y="965199"/>
                </a:lnTo>
                <a:lnTo>
                  <a:pt x="1990574" y="977899"/>
                </a:lnTo>
                <a:lnTo>
                  <a:pt x="1990574" y="1003299"/>
                </a:lnTo>
                <a:lnTo>
                  <a:pt x="1989450" y="1041399"/>
                </a:lnTo>
                <a:lnTo>
                  <a:pt x="1986979" y="1079499"/>
                </a:lnTo>
                <a:lnTo>
                  <a:pt x="1984584" y="1104899"/>
                </a:lnTo>
                <a:close/>
              </a:path>
              <a:path w="1990725" h="1981200">
                <a:moveTo>
                  <a:pt x="1944171" y="1295399"/>
                </a:moveTo>
                <a:lnTo>
                  <a:pt x="46402" y="1295399"/>
                </a:lnTo>
                <a:lnTo>
                  <a:pt x="42785" y="1282699"/>
                </a:lnTo>
                <a:lnTo>
                  <a:pt x="32795" y="1244599"/>
                </a:lnTo>
                <a:lnTo>
                  <a:pt x="24110" y="1206499"/>
                </a:lnTo>
                <a:lnTo>
                  <a:pt x="16740" y="1168399"/>
                </a:lnTo>
                <a:lnTo>
                  <a:pt x="10698" y="1130299"/>
                </a:lnTo>
                <a:lnTo>
                  <a:pt x="7410" y="1104899"/>
                </a:lnTo>
                <a:lnTo>
                  <a:pt x="1983164" y="1104899"/>
                </a:lnTo>
                <a:lnTo>
                  <a:pt x="1978009" y="1142999"/>
                </a:lnTo>
                <a:lnTo>
                  <a:pt x="1971524" y="1181099"/>
                </a:lnTo>
                <a:lnTo>
                  <a:pt x="1963715" y="1219199"/>
                </a:lnTo>
                <a:lnTo>
                  <a:pt x="1954593" y="1257299"/>
                </a:lnTo>
                <a:lnTo>
                  <a:pt x="1944171" y="1295399"/>
                </a:lnTo>
                <a:close/>
              </a:path>
              <a:path w="1990725" h="1981200">
                <a:moveTo>
                  <a:pt x="1900239" y="1409699"/>
                </a:moveTo>
                <a:lnTo>
                  <a:pt x="90335" y="1409699"/>
                </a:lnTo>
                <a:lnTo>
                  <a:pt x="85317" y="1396999"/>
                </a:lnTo>
                <a:lnTo>
                  <a:pt x="71086" y="1358899"/>
                </a:lnTo>
                <a:lnTo>
                  <a:pt x="58109" y="1320799"/>
                </a:lnTo>
                <a:lnTo>
                  <a:pt x="50162" y="1295399"/>
                </a:lnTo>
                <a:lnTo>
                  <a:pt x="1940411" y="1295399"/>
                </a:lnTo>
                <a:lnTo>
                  <a:pt x="1928278" y="1333499"/>
                </a:lnTo>
                <a:lnTo>
                  <a:pt x="1914882" y="1371599"/>
                </a:lnTo>
                <a:lnTo>
                  <a:pt x="1900239" y="1409699"/>
                </a:lnTo>
                <a:close/>
              </a:path>
              <a:path w="1990725" h="1981200">
                <a:moveTo>
                  <a:pt x="1861339" y="1485899"/>
                </a:moveTo>
                <a:lnTo>
                  <a:pt x="129235" y="1485899"/>
                </a:lnTo>
                <a:lnTo>
                  <a:pt x="123280" y="1473199"/>
                </a:lnTo>
                <a:lnTo>
                  <a:pt x="106205" y="1435099"/>
                </a:lnTo>
                <a:lnTo>
                  <a:pt x="95490" y="1409699"/>
                </a:lnTo>
                <a:lnTo>
                  <a:pt x="1895084" y="1409699"/>
                </a:lnTo>
                <a:lnTo>
                  <a:pt x="1878810" y="1447799"/>
                </a:lnTo>
                <a:lnTo>
                  <a:pt x="1861339" y="1485899"/>
                </a:lnTo>
                <a:close/>
              </a:path>
              <a:path w="1990725" h="1981200">
                <a:moveTo>
                  <a:pt x="1829625" y="1536699"/>
                </a:moveTo>
                <a:lnTo>
                  <a:pt x="160949" y="1536699"/>
                </a:lnTo>
                <a:lnTo>
                  <a:pt x="154351" y="1523999"/>
                </a:lnTo>
                <a:lnTo>
                  <a:pt x="147880" y="1511299"/>
                </a:lnTo>
                <a:lnTo>
                  <a:pt x="141536" y="1498599"/>
                </a:lnTo>
                <a:lnTo>
                  <a:pt x="135320" y="1485899"/>
                </a:lnTo>
                <a:lnTo>
                  <a:pt x="1855253" y="1485899"/>
                </a:lnTo>
                <a:lnTo>
                  <a:pt x="1849038" y="1498599"/>
                </a:lnTo>
                <a:lnTo>
                  <a:pt x="1842693" y="1511299"/>
                </a:lnTo>
                <a:lnTo>
                  <a:pt x="1836222" y="1523999"/>
                </a:lnTo>
                <a:lnTo>
                  <a:pt x="1829625" y="1536699"/>
                </a:lnTo>
                <a:close/>
              </a:path>
              <a:path w="1990725" h="1981200">
                <a:moveTo>
                  <a:pt x="1794769" y="1587499"/>
                </a:moveTo>
                <a:lnTo>
                  <a:pt x="195804" y="1587499"/>
                </a:lnTo>
                <a:lnTo>
                  <a:pt x="188588" y="1574799"/>
                </a:lnTo>
                <a:lnTo>
                  <a:pt x="181494" y="1562099"/>
                </a:lnTo>
                <a:lnTo>
                  <a:pt x="174522" y="1549399"/>
                </a:lnTo>
                <a:lnTo>
                  <a:pt x="167673" y="1536699"/>
                </a:lnTo>
                <a:lnTo>
                  <a:pt x="1822900" y="1536699"/>
                </a:lnTo>
                <a:lnTo>
                  <a:pt x="1816051" y="1549399"/>
                </a:lnTo>
                <a:lnTo>
                  <a:pt x="1809080" y="1562099"/>
                </a:lnTo>
                <a:lnTo>
                  <a:pt x="1801986" y="1574799"/>
                </a:lnTo>
                <a:lnTo>
                  <a:pt x="1794769" y="1587499"/>
                </a:lnTo>
                <a:close/>
              </a:path>
              <a:path w="1990725" h="1981200">
                <a:moveTo>
                  <a:pt x="1764712" y="1625599"/>
                </a:moveTo>
                <a:lnTo>
                  <a:pt x="225861" y="1625599"/>
                </a:lnTo>
                <a:lnTo>
                  <a:pt x="218170" y="1612899"/>
                </a:lnTo>
                <a:lnTo>
                  <a:pt x="210597" y="1600199"/>
                </a:lnTo>
                <a:lnTo>
                  <a:pt x="203141" y="1587499"/>
                </a:lnTo>
                <a:lnTo>
                  <a:pt x="1787432" y="1587499"/>
                </a:lnTo>
                <a:lnTo>
                  <a:pt x="1779977" y="1600199"/>
                </a:lnTo>
                <a:lnTo>
                  <a:pt x="1772404" y="1612899"/>
                </a:lnTo>
                <a:lnTo>
                  <a:pt x="1764712" y="1625599"/>
                </a:lnTo>
                <a:close/>
              </a:path>
              <a:path w="1990725" h="1981200">
                <a:moveTo>
                  <a:pt x="1732802" y="1663699"/>
                </a:moveTo>
                <a:lnTo>
                  <a:pt x="257772" y="1663699"/>
                </a:lnTo>
                <a:lnTo>
                  <a:pt x="249624" y="1650999"/>
                </a:lnTo>
                <a:lnTo>
                  <a:pt x="241590" y="1638299"/>
                </a:lnTo>
                <a:lnTo>
                  <a:pt x="233669" y="1625599"/>
                </a:lnTo>
                <a:lnTo>
                  <a:pt x="1756905" y="1625599"/>
                </a:lnTo>
                <a:lnTo>
                  <a:pt x="1748984" y="1638299"/>
                </a:lnTo>
                <a:lnTo>
                  <a:pt x="1740950" y="1650999"/>
                </a:lnTo>
                <a:lnTo>
                  <a:pt x="1732802" y="1663699"/>
                </a:lnTo>
                <a:close/>
              </a:path>
              <a:path w="1990725" h="1981200">
                <a:moveTo>
                  <a:pt x="1707699" y="1689099"/>
                </a:moveTo>
                <a:lnTo>
                  <a:pt x="282875" y="1689099"/>
                </a:lnTo>
                <a:lnTo>
                  <a:pt x="274399" y="1676399"/>
                </a:lnTo>
                <a:lnTo>
                  <a:pt x="266031" y="1663699"/>
                </a:lnTo>
                <a:lnTo>
                  <a:pt x="1724543" y="1663699"/>
                </a:lnTo>
                <a:lnTo>
                  <a:pt x="1716175" y="1676399"/>
                </a:lnTo>
                <a:lnTo>
                  <a:pt x="1707699" y="1689099"/>
                </a:lnTo>
                <a:close/>
              </a:path>
              <a:path w="1990725" h="1981200">
                <a:moveTo>
                  <a:pt x="1681630" y="1714499"/>
                </a:moveTo>
                <a:lnTo>
                  <a:pt x="308944" y="1714499"/>
                </a:lnTo>
                <a:lnTo>
                  <a:pt x="300150" y="1701799"/>
                </a:lnTo>
                <a:lnTo>
                  <a:pt x="291459" y="1689099"/>
                </a:lnTo>
                <a:lnTo>
                  <a:pt x="1699114" y="1689099"/>
                </a:lnTo>
                <a:lnTo>
                  <a:pt x="1690424" y="1701799"/>
                </a:lnTo>
                <a:lnTo>
                  <a:pt x="1681630" y="1714499"/>
                </a:lnTo>
                <a:close/>
              </a:path>
              <a:path w="1990725" h="1981200">
                <a:moveTo>
                  <a:pt x="1654630" y="1739899"/>
                </a:moveTo>
                <a:lnTo>
                  <a:pt x="335944" y="1739899"/>
                </a:lnTo>
                <a:lnTo>
                  <a:pt x="326842" y="1727199"/>
                </a:lnTo>
                <a:lnTo>
                  <a:pt x="317842" y="1714499"/>
                </a:lnTo>
                <a:lnTo>
                  <a:pt x="1672732" y="1714499"/>
                </a:lnTo>
                <a:lnTo>
                  <a:pt x="1663731" y="1727199"/>
                </a:lnTo>
                <a:lnTo>
                  <a:pt x="1654630" y="1739899"/>
                </a:lnTo>
                <a:close/>
              </a:path>
              <a:path w="1990725" h="1981200">
                <a:moveTo>
                  <a:pt x="1636133" y="1752599"/>
                </a:moveTo>
                <a:lnTo>
                  <a:pt x="354440" y="1752599"/>
                </a:lnTo>
                <a:lnTo>
                  <a:pt x="345143" y="1739899"/>
                </a:lnTo>
                <a:lnTo>
                  <a:pt x="1645431" y="1739899"/>
                </a:lnTo>
                <a:lnTo>
                  <a:pt x="1636133" y="1752599"/>
                </a:lnTo>
                <a:close/>
              </a:path>
              <a:path w="1990725" h="1981200">
                <a:moveTo>
                  <a:pt x="1607665" y="1777999"/>
                </a:moveTo>
                <a:lnTo>
                  <a:pt x="382908" y="1777999"/>
                </a:lnTo>
                <a:lnTo>
                  <a:pt x="373326" y="1765299"/>
                </a:lnTo>
                <a:lnTo>
                  <a:pt x="363836" y="1752599"/>
                </a:lnTo>
                <a:lnTo>
                  <a:pt x="1626738" y="1752599"/>
                </a:lnTo>
                <a:lnTo>
                  <a:pt x="1617248" y="1765299"/>
                </a:lnTo>
                <a:lnTo>
                  <a:pt x="1607665" y="1777999"/>
                </a:lnTo>
                <a:close/>
              </a:path>
              <a:path w="1990725" h="1981200">
                <a:moveTo>
                  <a:pt x="1588224" y="1790699"/>
                </a:moveTo>
                <a:lnTo>
                  <a:pt x="402350" y="1790699"/>
                </a:lnTo>
                <a:lnTo>
                  <a:pt x="392583" y="1777999"/>
                </a:lnTo>
                <a:lnTo>
                  <a:pt x="1597990" y="1777999"/>
                </a:lnTo>
                <a:lnTo>
                  <a:pt x="1588224" y="1790699"/>
                </a:lnTo>
                <a:close/>
              </a:path>
              <a:path w="1990725" h="1981200">
                <a:moveTo>
                  <a:pt x="1558396" y="1816099"/>
                </a:moveTo>
                <a:lnTo>
                  <a:pt x="432178" y="1816099"/>
                </a:lnTo>
                <a:lnTo>
                  <a:pt x="422149" y="1803399"/>
                </a:lnTo>
                <a:lnTo>
                  <a:pt x="412206" y="1790699"/>
                </a:lnTo>
                <a:lnTo>
                  <a:pt x="1578367" y="1790699"/>
                </a:lnTo>
                <a:lnTo>
                  <a:pt x="1568425" y="1803399"/>
                </a:lnTo>
                <a:lnTo>
                  <a:pt x="1558396" y="1816099"/>
                </a:lnTo>
                <a:close/>
              </a:path>
              <a:path w="1990725" h="1981200">
                <a:moveTo>
                  <a:pt x="1538082" y="1828799"/>
                </a:moveTo>
                <a:lnTo>
                  <a:pt x="452492" y="1828799"/>
                </a:lnTo>
                <a:lnTo>
                  <a:pt x="442293" y="1816099"/>
                </a:lnTo>
                <a:lnTo>
                  <a:pt x="1548281" y="1816099"/>
                </a:lnTo>
                <a:lnTo>
                  <a:pt x="1538082" y="1828799"/>
                </a:lnTo>
                <a:close/>
              </a:path>
              <a:path w="1990725" h="1981200">
                <a:moveTo>
                  <a:pt x="1517445" y="1841499"/>
                </a:moveTo>
                <a:lnTo>
                  <a:pt x="473129" y="1841499"/>
                </a:lnTo>
                <a:lnTo>
                  <a:pt x="462770" y="1828799"/>
                </a:lnTo>
                <a:lnTo>
                  <a:pt x="1527803" y="1828799"/>
                </a:lnTo>
                <a:lnTo>
                  <a:pt x="1517445" y="1841499"/>
                </a:lnTo>
                <a:close/>
              </a:path>
              <a:path w="1990725" h="1981200">
                <a:moveTo>
                  <a:pt x="1496489" y="1854199"/>
                </a:moveTo>
                <a:lnTo>
                  <a:pt x="494085" y="1854199"/>
                </a:lnTo>
                <a:lnTo>
                  <a:pt x="483568" y="1841499"/>
                </a:lnTo>
                <a:lnTo>
                  <a:pt x="1507005" y="1841499"/>
                </a:lnTo>
                <a:lnTo>
                  <a:pt x="1496489" y="1854199"/>
                </a:lnTo>
                <a:close/>
              </a:path>
              <a:path w="1990725" h="1981200">
                <a:moveTo>
                  <a:pt x="1475235" y="1866899"/>
                </a:moveTo>
                <a:lnTo>
                  <a:pt x="515338" y="1866899"/>
                </a:lnTo>
                <a:lnTo>
                  <a:pt x="504675" y="1854199"/>
                </a:lnTo>
                <a:lnTo>
                  <a:pt x="1485899" y="1854199"/>
                </a:lnTo>
                <a:lnTo>
                  <a:pt x="1475235" y="1866899"/>
                </a:lnTo>
                <a:close/>
              </a:path>
              <a:path w="1990725" h="1981200">
                <a:moveTo>
                  <a:pt x="1442813" y="1879599"/>
                </a:moveTo>
                <a:lnTo>
                  <a:pt x="547761" y="1879599"/>
                </a:lnTo>
                <a:lnTo>
                  <a:pt x="536885" y="1866899"/>
                </a:lnTo>
                <a:lnTo>
                  <a:pt x="1453689" y="1866899"/>
                </a:lnTo>
                <a:lnTo>
                  <a:pt x="1442813" y="1879599"/>
                </a:lnTo>
                <a:close/>
              </a:path>
              <a:path w="1990725" h="1981200">
                <a:moveTo>
                  <a:pt x="1420859" y="1892299"/>
                </a:moveTo>
                <a:lnTo>
                  <a:pt x="569715" y="1892299"/>
                </a:lnTo>
                <a:lnTo>
                  <a:pt x="558704" y="1879599"/>
                </a:lnTo>
                <a:lnTo>
                  <a:pt x="1431870" y="1879599"/>
                </a:lnTo>
                <a:lnTo>
                  <a:pt x="1420859" y="1892299"/>
                </a:lnTo>
                <a:close/>
              </a:path>
              <a:path w="1990725" h="1981200">
                <a:moveTo>
                  <a:pt x="1398649" y="1904999"/>
                </a:moveTo>
                <a:lnTo>
                  <a:pt x="591925" y="1904999"/>
                </a:lnTo>
                <a:lnTo>
                  <a:pt x="580789" y="1892299"/>
                </a:lnTo>
                <a:lnTo>
                  <a:pt x="1409784" y="1892299"/>
                </a:lnTo>
                <a:lnTo>
                  <a:pt x="1398649" y="1904999"/>
                </a:lnTo>
                <a:close/>
              </a:path>
              <a:path w="1990725" h="1981200">
                <a:moveTo>
                  <a:pt x="1364881" y="1917699"/>
                </a:moveTo>
                <a:lnTo>
                  <a:pt x="625692" y="1917699"/>
                </a:lnTo>
                <a:lnTo>
                  <a:pt x="614378" y="1904999"/>
                </a:lnTo>
                <a:lnTo>
                  <a:pt x="1376195" y="1904999"/>
                </a:lnTo>
                <a:lnTo>
                  <a:pt x="1364881" y="1917699"/>
                </a:lnTo>
                <a:close/>
              </a:path>
              <a:path w="1990725" h="1981200">
                <a:moveTo>
                  <a:pt x="1330614" y="1930399"/>
                </a:moveTo>
                <a:lnTo>
                  <a:pt x="659959" y="1930399"/>
                </a:lnTo>
                <a:lnTo>
                  <a:pt x="648483" y="1917699"/>
                </a:lnTo>
                <a:lnTo>
                  <a:pt x="1342090" y="1917699"/>
                </a:lnTo>
                <a:lnTo>
                  <a:pt x="1330614" y="1930399"/>
                </a:lnTo>
                <a:close/>
              </a:path>
              <a:path w="1990725" h="1981200">
                <a:moveTo>
                  <a:pt x="1295893" y="1943099"/>
                </a:moveTo>
                <a:lnTo>
                  <a:pt x="694681" y="1943099"/>
                </a:lnTo>
                <a:lnTo>
                  <a:pt x="683060" y="1930399"/>
                </a:lnTo>
                <a:lnTo>
                  <a:pt x="1307514" y="1930399"/>
                </a:lnTo>
                <a:lnTo>
                  <a:pt x="1295893" y="1943099"/>
                </a:lnTo>
                <a:close/>
              </a:path>
              <a:path w="1990725" h="1981200">
                <a:moveTo>
                  <a:pt x="1248971" y="1955799"/>
                </a:moveTo>
                <a:lnTo>
                  <a:pt x="741602" y="1955799"/>
                </a:lnTo>
                <a:lnTo>
                  <a:pt x="729811" y="1943099"/>
                </a:lnTo>
                <a:lnTo>
                  <a:pt x="1260763" y="1943099"/>
                </a:lnTo>
                <a:lnTo>
                  <a:pt x="1248971" y="1955799"/>
                </a:lnTo>
                <a:close/>
              </a:path>
              <a:path w="1990725" h="1981200">
                <a:moveTo>
                  <a:pt x="1201439" y="1968499"/>
                </a:moveTo>
                <a:lnTo>
                  <a:pt x="789135" y="1968499"/>
                </a:lnTo>
                <a:lnTo>
                  <a:pt x="777202" y="1955799"/>
                </a:lnTo>
                <a:lnTo>
                  <a:pt x="1213372" y="1955799"/>
                </a:lnTo>
                <a:lnTo>
                  <a:pt x="1201439" y="1968499"/>
                </a:lnTo>
                <a:close/>
              </a:path>
              <a:path w="1990725" h="1981200">
                <a:moveTo>
                  <a:pt x="1129243" y="1981199"/>
                </a:moveTo>
                <a:lnTo>
                  <a:pt x="861331" y="1981199"/>
                </a:lnTo>
                <a:lnTo>
                  <a:pt x="849237" y="1968499"/>
                </a:lnTo>
                <a:lnTo>
                  <a:pt x="1141337" y="1968499"/>
                </a:lnTo>
                <a:lnTo>
                  <a:pt x="1129243" y="1981199"/>
                </a:lnTo>
                <a:close/>
              </a:path>
            </a:pathLst>
          </a:custGeom>
          <a:solidFill>
            <a:srgbClr val="73AEDA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87214" y="7676577"/>
            <a:ext cx="1190405" cy="11698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40" name="Straight Arrow Connector 39"/>
          <p:cNvCxnSpPr/>
          <p:nvPr/>
        </p:nvCxnSpPr>
        <p:spPr>
          <a:xfrm flipH="1" flipV="1">
            <a:off x="4876800" y="4654265"/>
            <a:ext cx="3048000" cy="94643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H="1">
            <a:off x="4648200" y="7087177"/>
            <a:ext cx="3270052" cy="93480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V="1">
            <a:off x="10363200" y="4594398"/>
            <a:ext cx="2895600" cy="92082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>
            <a:off x="10363200" y="6999151"/>
            <a:ext cx="3048000" cy="105835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12814900" y="5755239"/>
            <a:ext cx="36375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/>
              <a:t>6</a:t>
            </a:r>
            <a:r>
              <a:rPr lang="en-IN" sz="2400" dirty="0" smtClean="0"/>
              <a:t>. Order Drugs</a:t>
            </a:r>
          </a:p>
          <a:p>
            <a:pPr algn="ctr"/>
            <a:r>
              <a:rPr lang="en-IN" sz="2400" dirty="0" smtClean="0"/>
              <a:t>7. View Orders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2993970" y="9410699"/>
            <a:ext cx="36375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/>
              <a:t>5</a:t>
            </a:r>
            <a:r>
              <a:rPr lang="en-IN" sz="2400" dirty="0" smtClean="0"/>
              <a:t>. Message Physician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1507560" y="9226032"/>
            <a:ext cx="36375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 smtClean="0"/>
              <a:t>3. Request Appointment </a:t>
            </a:r>
          </a:p>
          <a:p>
            <a:pPr algn="ctr"/>
            <a:r>
              <a:rPr lang="en-IN" sz="2400" dirty="0" smtClean="0"/>
              <a:t>4. View Appointment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1476642" y="5952342"/>
            <a:ext cx="36375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AutoNum type="arabicPeriod"/>
            </a:pPr>
            <a:r>
              <a:rPr lang="en-IN" sz="2400" dirty="0" smtClean="0"/>
              <a:t>Edit Personal Details</a:t>
            </a:r>
          </a:p>
          <a:p>
            <a:pPr marL="457200" indent="-457200" algn="ctr">
              <a:buAutoNum type="arabicPeriod"/>
            </a:pPr>
            <a:r>
              <a:rPr lang="en-IN" sz="2400" dirty="0" smtClean="0"/>
              <a:t>Change Password</a:t>
            </a:r>
          </a:p>
        </p:txBody>
      </p:sp>
    </p:spTree>
    <p:extLst>
      <p:ext uri="{BB962C8B-B14F-4D97-AF65-F5344CB8AC3E}">
        <p14:creationId xmlns:p14="http://schemas.microsoft.com/office/powerpoint/2010/main" val="395396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7999" y="0"/>
                </a:lnTo>
                <a:lnTo>
                  <a:pt x="18287999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73AE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419601" y="342900"/>
            <a:ext cx="9448799" cy="923330"/>
          </a:xfrm>
        </p:spPr>
        <p:txBody>
          <a:bodyPr/>
          <a:lstStyle/>
          <a:p>
            <a:pPr algn="ctr"/>
            <a:r>
              <a:rPr lang="en-IN" sz="6000" dirty="0" smtClean="0">
                <a:solidFill>
                  <a:schemeClr val="bg1"/>
                </a:solidFill>
                <a:latin typeface="Bahnschrift SemiCondensed" panose="020B0502040204020203" pitchFamily="34" charset="0"/>
              </a:rPr>
              <a:t>Snapshot of clini-C-are</a:t>
            </a:r>
            <a:endParaRPr lang="en-IN" sz="6000" dirty="0">
              <a:solidFill>
                <a:schemeClr val="bg1"/>
              </a:solidFill>
              <a:latin typeface="Bahnschrift SemiCondensed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591299" y="9402685"/>
            <a:ext cx="510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dirty="0" smtClean="0"/>
              <a:t>Home Page of Patient User</a:t>
            </a:r>
            <a:endParaRPr lang="en-IN" sz="28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431" y="1550885"/>
            <a:ext cx="16051138" cy="7707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29218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26989" y="0"/>
            <a:ext cx="15030450" cy="3035300"/>
          </a:xfrm>
          <a:custGeom>
            <a:avLst/>
            <a:gdLst/>
            <a:ahLst/>
            <a:cxnLst/>
            <a:rect l="l" t="t" r="r" b="b"/>
            <a:pathLst>
              <a:path w="15030450" h="3035300">
                <a:moveTo>
                  <a:pt x="15030449" y="0"/>
                </a:moveTo>
                <a:lnTo>
                  <a:pt x="15030449" y="3034902"/>
                </a:lnTo>
                <a:lnTo>
                  <a:pt x="0" y="3034902"/>
                </a:lnTo>
                <a:lnTo>
                  <a:pt x="0" y="0"/>
                </a:lnTo>
                <a:lnTo>
                  <a:pt x="15030449" y="0"/>
                </a:lnTo>
                <a:close/>
              </a:path>
            </a:pathLst>
          </a:custGeom>
          <a:solidFill>
            <a:srgbClr val="73AE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957274" y="444601"/>
            <a:ext cx="7271568" cy="847027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977265" algn="l"/>
                <a:tab pos="2232660" algn="l"/>
              </a:tabLst>
            </a:pPr>
            <a:r>
              <a:rPr lang="en-IN" sz="5400" spc="315" dirty="0" smtClean="0">
                <a:solidFill>
                  <a:srgbClr val="FFFFFF"/>
                </a:solidFill>
                <a:latin typeface="Bahnschrift SemiBold" panose="020B0502040204020203" pitchFamily="34" charset="0"/>
              </a:rPr>
              <a:t>The Implementation</a:t>
            </a:r>
            <a:endParaRPr sz="4800" spc="-25" dirty="0">
              <a:solidFill>
                <a:srgbClr val="FFFFFF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076970" y="1699057"/>
            <a:ext cx="3450521" cy="6905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IN" sz="4400" b="1" spc="195" dirty="0" smtClean="0">
                <a:solidFill>
                  <a:srgbClr val="FFFFFF"/>
                </a:solidFill>
                <a:latin typeface="Agency FB" panose="020B0503020202020204" pitchFamily="34" charset="0"/>
                <a:cs typeface="Arial"/>
              </a:rPr>
              <a:t>Physician User</a:t>
            </a:r>
            <a:endParaRPr sz="1800" b="1" dirty="0">
              <a:latin typeface="Agency FB" panose="020B0503020202020204" pitchFamily="34" charset="0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8222624" y="3567028"/>
            <a:ext cx="1990725" cy="1981200"/>
          </a:xfrm>
          <a:custGeom>
            <a:avLst/>
            <a:gdLst/>
            <a:ahLst/>
            <a:cxnLst/>
            <a:rect l="l" t="t" r="r" b="b"/>
            <a:pathLst>
              <a:path w="1990725" h="1981200">
                <a:moveTo>
                  <a:pt x="1165456" y="12699"/>
                </a:moveTo>
                <a:lnTo>
                  <a:pt x="825118" y="12699"/>
                </a:lnTo>
                <a:lnTo>
                  <a:pt x="837164" y="0"/>
                </a:lnTo>
                <a:lnTo>
                  <a:pt x="1153409" y="0"/>
                </a:lnTo>
                <a:lnTo>
                  <a:pt x="1165456" y="12699"/>
                </a:lnTo>
                <a:close/>
              </a:path>
              <a:path w="1990725" h="1981200">
                <a:moveTo>
                  <a:pt x="1225273" y="25399"/>
                </a:moveTo>
                <a:lnTo>
                  <a:pt x="765301" y="25399"/>
                </a:lnTo>
                <a:lnTo>
                  <a:pt x="777202" y="12699"/>
                </a:lnTo>
                <a:lnTo>
                  <a:pt x="1213372" y="12699"/>
                </a:lnTo>
                <a:lnTo>
                  <a:pt x="1225273" y="25399"/>
                </a:lnTo>
                <a:close/>
              </a:path>
              <a:path w="1990725" h="1981200">
                <a:moveTo>
                  <a:pt x="1272514" y="38099"/>
                </a:moveTo>
                <a:lnTo>
                  <a:pt x="718060" y="38099"/>
                </a:lnTo>
                <a:lnTo>
                  <a:pt x="729811" y="25399"/>
                </a:lnTo>
                <a:lnTo>
                  <a:pt x="1260763" y="25399"/>
                </a:lnTo>
                <a:lnTo>
                  <a:pt x="1272514" y="38099"/>
                </a:lnTo>
                <a:close/>
              </a:path>
              <a:path w="1990725" h="1981200">
                <a:moveTo>
                  <a:pt x="1319087" y="50799"/>
                </a:moveTo>
                <a:lnTo>
                  <a:pt x="671486" y="50799"/>
                </a:lnTo>
                <a:lnTo>
                  <a:pt x="683060" y="38099"/>
                </a:lnTo>
                <a:lnTo>
                  <a:pt x="1307514" y="38099"/>
                </a:lnTo>
                <a:lnTo>
                  <a:pt x="1319087" y="50799"/>
                </a:lnTo>
                <a:close/>
              </a:path>
              <a:path w="1990725" h="1981200">
                <a:moveTo>
                  <a:pt x="1353513" y="63499"/>
                </a:moveTo>
                <a:lnTo>
                  <a:pt x="637061" y="63499"/>
                </a:lnTo>
                <a:lnTo>
                  <a:pt x="648483" y="50799"/>
                </a:lnTo>
                <a:lnTo>
                  <a:pt x="1342090" y="50799"/>
                </a:lnTo>
                <a:lnTo>
                  <a:pt x="1353513" y="63499"/>
                </a:lnTo>
                <a:close/>
              </a:path>
              <a:path w="1990725" h="1981200">
                <a:moveTo>
                  <a:pt x="1387453" y="76199"/>
                </a:moveTo>
                <a:lnTo>
                  <a:pt x="603121" y="76199"/>
                </a:lnTo>
                <a:lnTo>
                  <a:pt x="614378" y="63499"/>
                </a:lnTo>
                <a:lnTo>
                  <a:pt x="1376196" y="63499"/>
                </a:lnTo>
                <a:lnTo>
                  <a:pt x="1387453" y="76199"/>
                </a:lnTo>
                <a:close/>
              </a:path>
              <a:path w="1990725" h="1981200">
                <a:moveTo>
                  <a:pt x="1409785" y="88899"/>
                </a:moveTo>
                <a:lnTo>
                  <a:pt x="580789" y="88899"/>
                </a:lnTo>
                <a:lnTo>
                  <a:pt x="591925" y="76199"/>
                </a:lnTo>
                <a:lnTo>
                  <a:pt x="1398649" y="76199"/>
                </a:lnTo>
                <a:lnTo>
                  <a:pt x="1409785" y="88899"/>
                </a:lnTo>
                <a:close/>
              </a:path>
              <a:path w="1990725" h="1981200">
                <a:moveTo>
                  <a:pt x="1442813" y="101599"/>
                </a:moveTo>
                <a:lnTo>
                  <a:pt x="547761" y="101599"/>
                </a:lnTo>
                <a:lnTo>
                  <a:pt x="558704" y="88899"/>
                </a:lnTo>
                <a:lnTo>
                  <a:pt x="1431870" y="88899"/>
                </a:lnTo>
                <a:lnTo>
                  <a:pt x="1442813" y="101599"/>
                </a:lnTo>
                <a:close/>
              </a:path>
              <a:path w="1990725" h="1981200">
                <a:moveTo>
                  <a:pt x="1464498" y="114299"/>
                </a:moveTo>
                <a:lnTo>
                  <a:pt x="526076" y="114299"/>
                </a:lnTo>
                <a:lnTo>
                  <a:pt x="536885" y="101599"/>
                </a:lnTo>
                <a:lnTo>
                  <a:pt x="1453689" y="101599"/>
                </a:lnTo>
                <a:lnTo>
                  <a:pt x="1464498" y="114299"/>
                </a:lnTo>
                <a:close/>
              </a:path>
              <a:path w="1990725" h="1981200">
                <a:moveTo>
                  <a:pt x="1485899" y="126999"/>
                </a:moveTo>
                <a:lnTo>
                  <a:pt x="504675" y="126999"/>
                </a:lnTo>
                <a:lnTo>
                  <a:pt x="515339" y="114299"/>
                </a:lnTo>
                <a:lnTo>
                  <a:pt x="1475236" y="114299"/>
                </a:lnTo>
                <a:lnTo>
                  <a:pt x="1485899" y="126999"/>
                </a:lnTo>
                <a:close/>
              </a:path>
              <a:path w="1990725" h="1981200">
                <a:moveTo>
                  <a:pt x="1507006" y="139699"/>
                </a:moveTo>
                <a:lnTo>
                  <a:pt x="483568" y="139699"/>
                </a:lnTo>
                <a:lnTo>
                  <a:pt x="494085" y="126999"/>
                </a:lnTo>
                <a:lnTo>
                  <a:pt x="1496489" y="126999"/>
                </a:lnTo>
                <a:lnTo>
                  <a:pt x="1507006" y="139699"/>
                </a:lnTo>
                <a:close/>
              </a:path>
              <a:path w="1990725" h="1981200">
                <a:moveTo>
                  <a:pt x="1527804" y="152399"/>
                </a:moveTo>
                <a:lnTo>
                  <a:pt x="462770" y="152399"/>
                </a:lnTo>
                <a:lnTo>
                  <a:pt x="473129" y="139699"/>
                </a:lnTo>
                <a:lnTo>
                  <a:pt x="1517445" y="139699"/>
                </a:lnTo>
                <a:lnTo>
                  <a:pt x="1527804" y="152399"/>
                </a:lnTo>
                <a:close/>
              </a:path>
              <a:path w="1990725" h="1981200">
                <a:moveTo>
                  <a:pt x="1548281" y="165099"/>
                </a:moveTo>
                <a:lnTo>
                  <a:pt x="442293" y="165099"/>
                </a:lnTo>
                <a:lnTo>
                  <a:pt x="452492" y="152399"/>
                </a:lnTo>
                <a:lnTo>
                  <a:pt x="1538082" y="152399"/>
                </a:lnTo>
                <a:lnTo>
                  <a:pt x="1548281" y="165099"/>
                </a:lnTo>
                <a:close/>
              </a:path>
              <a:path w="1990725" h="1981200">
                <a:moveTo>
                  <a:pt x="1568425" y="177799"/>
                </a:moveTo>
                <a:lnTo>
                  <a:pt x="422149" y="177799"/>
                </a:lnTo>
                <a:lnTo>
                  <a:pt x="432178" y="165099"/>
                </a:lnTo>
                <a:lnTo>
                  <a:pt x="1558396" y="165099"/>
                </a:lnTo>
                <a:lnTo>
                  <a:pt x="1568425" y="177799"/>
                </a:lnTo>
                <a:close/>
              </a:path>
              <a:path w="1990725" h="1981200">
                <a:moveTo>
                  <a:pt x="1597990" y="203199"/>
                </a:moveTo>
                <a:lnTo>
                  <a:pt x="392583" y="203199"/>
                </a:lnTo>
                <a:lnTo>
                  <a:pt x="402350" y="190499"/>
                </a:lnTo>
                <a:lnTo>
                  <a:pt x="412206" y="177799"/>
                </a:lnTo>
                <a:lnTo>
                  <a:pt x="1578367" y="177799"/>
                </a:lnTo>
                <a:lnTo>
                  <a:pt x="1588224" y="190499"/>
                </a:lnTo>
                <a:lnTo>
                  <a:pt x="1597990" y="203199"/>
                </a:lnTo>
                <a:close/>
              </a:path>
              <a:path w="1990725" h="1981200">
                <a:moveTo>
                  <a:pt x="1617248" y="215899"/>
                </a:moveTo>
                <a:lnTo>
                  <a:pt x="373326" y="215899"/>
                </a:lnTo>
                <a:lnTo>
                  <a:pt x="382908" y="203199"/>
                </a:lnTo>
                <a:lnTo>
                  <a:pt x="1607665" y="203199"/>
                </a:lnTo>
                <a:lnTo>
                  <a:pt x="1617248" y="215899"/>
                </a:lnTo>
                <a:close/>
              </a:path>
              <a:path w="1990725" h="1981200">
                <a:moveTo>
                  <a:pt x="1645431" y="241299"/>
                </a:moveTo>
                <a:lnTo>
                  <a:pt x="345143" y="241299"/>
                </a:lnTo>
                <a:lnTo>
                  <a:pt x="354440" y="228599"/>
                </a:lnTo>
                <a:lnTo>
                  <a:pt x="363836" y="215899"/>
                </a:lnTo>
                <a:lnTo>
                  <a:pt x="1626738" y="215899"/>
                </a:lnTo>
                <a:lnTo>
                  <a:pt x="1636133" y="228599"/>
                </a:lnTo>
                <a:lnTo>
                  <a:pt x="1645431" y="241299"/>
                </a:lnTo>
                <a:close/>
              </a:path>
              <a:path w="1990725" h="1981200">
                <a:moveTo>
                  <a:pt x="1663731" y="253999"/>
                </a:moveTo>
                <a:lnTo>
                  <a:pt x="326842" y="253999"/>
                </a:lnTo>
                <a:lnTo>
                  <a:pt x="335944" y="241299"/>
                </a:lnTo>
                <a:lnTo>
                  <a:pt x="1654630" y="241299"/>
                </a:lnTo>
                <a:lnTo>
                  <a:pt x="1663731" y="253999"/>
                </a:lnTo>
                <a:close/>
              </a:path>
              <a:path w="1990725" h="1981200">
                <a:moveTo>
                  <a:pt x="1690424" y="279399"/>
                </a:moveTo>
                <a:lnTo>
                  <a:pt x="300150" y="279399"/>
                </a:lnTo>
                <a:lnTo>
                  <a:pt x="308944" y="266699"/>
                </a:lnTo>
                <a:lnTo>
                  <a:pt x="317842" y="253999"/>
                </a:lnTo>
                <a:lnTo>
                  <a:pt x="1672732" y="253999"/>
                </a:lnTo>
                <a:lnTo>
                  <a:pt x="1681630" y="266699"/>
                </a:lnTo>
                <a:lnTo>
                  <a:pt x="1690424" y="279399"/>
                </a:lnTo>
                <a:close/>
              </a:path>
              <a:path w="1990725" h="1981200">
                <a:moveTo>
                  <a:pt x="1724543" y="317499"/>
                </a:moveTo>
                <a:lnTo>
                  <a:pt x="266031" y="317499"/>
                </a:lnTo>
                <a:lnTo>
                  <a:pt x="274399" y="304799"/>
                </a:lnTo>
                <a:lnTo>
                  <a:pt x="282875" y="292099"/>
                </a:lnTo>
                <a:lnTo>
                  <a:pt x="291459" y="279399"/>
                </a:lnTo>
                <a:lnTo>
                  <a:pt x="1699114" y="279399"/>
                </a:lnTo>
                <a:lnTo>
                  <a:pt x="1707699" y="292099"/>
                </a:lnTo>
                <a:lnTo>
                  <a:pt x="1716175" y="304799"/>
                </a:lnTo>
                <a:lnTo>
                  <a:pt x="1724543" y="317499"/>
                </a:lnTo>
                <a:close/>
              </a:path>
              <a:path w="1990725" h="1981200">
                <a:moveTo>
                  <a:pt x="1748984" y="342899"/>
                </a:moveTo>
                <a:lnTo>
                  <a:pt x="241590" y="342899"/>
                </a:lnTo>
                <a:lnTo>
                  <a:pt x="249624" y="330199"/>
                </a:lnTo>
                <a:lnTo>
                  <a:pt x="257772" y="317499"/>
                </a:lnTo>
                <a:lnTo>
                  <a:pt x="1732802" y="317499"/>
                </a:lnTo>
                <a:lnTo>
                  <a:pt x="1740950" y="330199"/>
                </a:lnTo>
                <a:lnTo>
                  <a:pt x="1748984" y="342899"/>
                </a:lnTo>
                <a:close/>
              </a:path>
              <a:path w="1990725" h="1981200">
                <a:moveTo>
                  <a:pt x="1779977" y="380999"/>
                </a:moveTo>
                <a:lnTo>
                  <a:pt x="210597" y="380999"/>
                </a:lnTo>
                <a:lnTo>
                  <a:pt x="218170" y="368299"/>
                </a:lnTo>
                <a:lnTo>
                  <a:pt x="225861" y="355599"/>
                </a:lnTo>
                <a:lnTo>
                  <a:pt x="233669" y="342899"/>
                </a:lnTo>
                <a:lnTo>
                  <a:pt x="1756905" y="342899"/>
                </a:lnTo>
                <a:lnTo>
                  <a:pt x="1764712" y="355599"/>
                </a:lnTo>
                <a:lnTo>
                  <a:pt x="1772404" y="368299"/>
                </a:lnTo>
                <a:lnTo>
                  <a:pt x="1779977" y="380999"/>
                </a:lnTo>
                <a:close/>
              </a:path>
              <a:path w="1990725" h="1981200">
                <a:moveTo>
                  <a:pt x="1816051" y="431799"/>
                </a:moveTo>
                <a:lnTo>
                  <a:pt x="174522" y="431799"/>
                </a:lnTo>
                <a:lnTo>
                  <a:pt x="181494" y="419099"/>
                </a:lnTo>
                <a:lnTo>
                  <a:pt x="188588" y="406399"/>
                </a:lnTo>
                <a:lnTo>
                  <a:pt x="195804" y="393699"/>
                </a:lnTo>
                <a:lnTo>
                  <a:pt x="203141" y="380999"/>
                </a:lnTo>
                <a:lnTo>
                  <a:pt x="1787432" y="380999"/>
                </a:lnTo>
                <a:lnTo>
                  <a:pt x="1794769" y="393699"/>
                </a:lnTo>
                <a:lnTo>
                  <a:pt x="1801986" y="406399"/>
                </a:lnTo>
                <a:lnTo>
                  <a:pt x="1809080" y="419099"/>
                </a:lnTo>
                <a:lnTo>
                  <a:pt x="1816051" y="431799"/>
                </a:lnTo>
                <a:close/>
              </a:path>
              <a:path w="1990725" h="1981200">
                <a:moveTo>
                  <a:pt x="1849038" y="482599"/>
                </a:moveTo>
                <a:lnTo>
                  <a:pt x="141536" y="482599"/>
                </a:lnTo>
                <a:lnTo>
                  <a:pt x="147880" y="469899"/>
                </a:lnTo>
                <a:lnTo>
                  <a:pt x="154351" y="457199"/>
                </a:lnTo>
                <a:lnTo>
                  <a:pt x="160949" y="444499"/>
                </a:lnTo>
                <a:lnTo>
                  <a:pt x="167673" y="431799"/>
                </a:lnTo>
                <a:lnTo>
                  <a:pt x="1822900" y="431799"/>
                </a:lnTo>
                <a:lnTo>
                  <a:pt x="1829625" y="444499"/>
                </a:lnTo>
                <a:lnTo>
                  <a:pt x="1836222" y="457199"/>
                </a:lnTo>
                <a:lnTo>
                  <a:pt x="1842693" y="469899"/>
                </a:lnTo>
                <a:lnTo>
                  <a:pt x="1849038" y="482599"/>
                </a:lnTo>
                <a:close/>
              </a:path>
              <a:path w="1990725" h="1981200">
                <a:moveTo>
                  <a:pt x="1884369" y="546099"/>
                </a:moveTo>
                <a:lnTo>
                  <a:pt x="106205" y="546099"/>
                </a:lnTo>
                <a:lnTo>
                  <a:pt x="111763" y="533399"/>
                </a:lnTo>
                <a:lnTo>
                  <a:pt x="117456" y="520699"/>
                </a:lnTo>
                <a:lnTo>
                  <a:pt x="123280" y="507999"/>
                </a:lnTo>
                <a:lnTo>
                  <a:pt x="129235" y="495299"/>
                </a:lnTo>
                <a:lnTo>
                  <a:pt x="135320" y="482599"/>
                </a:lnTo>
                <a:lnTo>
                  <a:pt x="1855253" y="482599"/>
                </a:lnTo>
                <a:lnTo>
                  <a:pt x="1873118" y="520699"/>
                </a:lnTo>
                <a:lnTo>
                  <a:pt x="1884369" y="546099"/>
                </a:lnTo>
                <a:close/>
              </a:path>
              <a:path w="1990725" h="1981200">
                <a:moveTo>
                  <a:pt x="1928278" y="647699"/>
                </a:moveTo>
                <a:lnTo>
                  <a:pt x="62295" y="647699"/>
                </a:lnTo>
                <a:lnTo>
                  <a:pt x="66621" y="634999"/>
                </a:lnTo>
                <a:lnTo>
                  <a:pt x="80436" y="596899"/>
                </a:lnTo>
                <a:lnTo>
                  <a:pt x="95490" y="558799"/>
                </a:lnTo>
                <a:lnTo>
                  <a:pt x="100781" y="546099"/>
                </a:lnTo>
                <a:lnTo>
                  <a:pt x="1889793" y="546099"/>
                </a:lnTo>
                <a:lnTo>
                  <a:pt x="1905257" y="584199"/>
                </a:lnTo>
                <a:lnTo>
                  <a:pt x="1919487" y="622299"/>
                </a:lnTo>
                <a:lnTo>
                  <a:pt x="1928278" y="647699"/>
                </a:lnTo>
                <a:close/>
              </a:path>
              <a:path w="1990725" h="1981200">
                <a:moveTo>
                  <a:pt x="1973833" y="812799"/>
                </a:moveTo>
                <a:lnTo>
                  <a:pt x="16740" y="812799"/>
                </a:lnTo>
                <a:lnTo>
                  <a:pt x="19050" y="800099"/>
                </a:lnTo>
                <a:lnTo>
                  <a:pt x="26859" y="761999"/>
                </a:lnTo>
                <a:lnTo>
                  <a:pt x="35980" y="723899"/>
                </a:lnTo>
                <a:lnTo>
                  <a:pt x="46402" y="685799"/>
                </a:lnTo>
                <a:lnTo>
                  <a:pt x="58109" y="647699"/>
                </a:lnTo>
                <a:lnTo>
                  <a:pt x="1932464" y="647699"/>
                </a:lnTo>
                <a:lnTo>
                  <a:pt x="1944172" y="685799"/>
                </a:lnTo>
                <a:lnTo>
                  <a:pt x="1954593" y="723899"/>
                </a:lnTo>
                <a:lnTo>
                  <a:pt x="1963715" y="761999"/>
                </a:lnTo>
                <a:lnTo>
                  <a:pt x="1971524" y="800099"/>
                </a:lnTo>
                <a:lnTo>
                  <a:pt x="1973833" y="812799"/>
                </a:lnTo>
                <a:close/>
              </a:path>
              <a:path w="1990725" h="1981200">
                <a:moveTo>
                  <a:pt x="1984584" y="1104899"/>
                </a:moveTo>
                <a:lnTo>
                  <a:pt x="5989" y="1104899"/>
                </a:lnTo>
                <a:lnTo>
                  <a:pt x="4718" y="1092199"/>
                </a:lnTo>
                <a:lnTo>
                  <a:pt x="1798" y="1054099"/>
                </a:lnTo>
                <a:lnTo>
                  <a:pt x="224" y="1015999"/>
                </a:lnTo>
                <a:lnTo>
                  <a:pt x="0" y="1003299"/>
                </a:lnTo>
                <a:lnTo>
                  <a:pt x="0" y="977899"/>
                </a:lnTo>
                <a:lnTo>
                  <a:pt x="1124" y="939799"/>
                </a:lnTo>
                <a:lnTo>
                  <a:pt x="3595" y="901699"/>
                </a:lnTo>
                <a:lnTo>
                  <a:pt x="7410" y="863599"/>
                </a:lnTo>
                <a:lnTo>
                  <a:pt x="12564" y="825499"/>
                </a:lnTo>
                <a:lnTo>
                  <a:pt x="14579" y="812799"/>
                </a:lnTo>
                <a:lnTo>
                  <a:pt x="1975995" y="812799"/>
                </a:lnTo>
                <a:lnTo>
                  <a:pt x="1981594" y="850899"/>
                </a:lnTo>
                <a:lnTo>
                  <a:pt x="1985857" y="888999"/>
                </a:lnTo>
                <a:lnTo>
                  <a:pt x="1988776" y="927099"/>
                </a:lnTo>
                <a:lnTo>
                  <a:pt x="1990350" y="965199"/>
                </a:lnTo>
                <a:lnTo>
                  <a:pt x="1990574" y="977899"/>
                </a:lnTo>
                <a:lnTo>
                  <a:pt x="1990574" y="1003299"/>
                </a:lnTo>
                <a:lnTo>
                  <a:pt x="1989450" y="1041399"/>
                </a:lnTo>
                <a:lnTo>
                  <a:pt x="1986979" y="1079499"/>
                </a:lnTo>
                <a:lnTo>
                  <a:pt x="1984584" y="1104899"/>
                </a:lnTo>
                <a:close/>
              </a:path>
              <a:path w="1990725" h="1981200">
                <a:moveTo>
                  <a:pt x="1944171" y="1295399"/>
                </a:moveTo>
                <a:lnTo>
                  <a:pt x="46402" y="1295399"/>
                </a:lnTo>
                <a:lnTo>
                  <a:pt x="42785" y="1282699"/>
                </a:lnTo>
                <a:lnTo>
                  <a:pt x="32795" y="1244599"/>
                </a:lnTo>
                <a:lnTo>
                  <a:pt x="24110" y="1206499"/>
                </a:lnTo>
                <a:lnTo>
                  <a:pt x="16740" y="1168399"/>
                </a:lnTo>
                <a:lnTo>
                  <a:pt x="10698" y="1130299"/>
                </a:lnTo>
                <a:lnTo>
                  <a:pt x="7410" y="1104899"/>
                </a:lnTo>
                <a:lnTo>
                  <a:pt x="1983164" y="1104899"/>
                </a:lnTo>
                <a:lnTo>
                  <a:pt x="1978009" y="1142999"/>
                </a:lnTo>
                <a:lnTo>
                  <a:pt x="1971524" y="1181099"/>
                </a:lnTo>
                <a:lnTo>
                  <a:pt x="1963715" y="1219199"/>
                </a:lnTo>
                <a:lnTo>
                  <a:pt x="1954593" y="1257299"/>
                </a:lnTo>
                <a:lnTo>
                  <a:pt x="1944171" y="1295399"/>
                </a:lnTo>
                <a:close/>
              </a:path>
              <a:path w="1990725" h="1981200">
                <a:moveTo>
                  <a:pt x="1900239" y="1409699"/>
                </a:moveTo>
                <a:lnTo>
                  <a:pt x="90335" y="1409699"/>
                </a:lnTo>
                <a:lnTo>
                  <a:pt x="85317" y="1396999"/>
                </a:lnTo>
                <a:lnTo>
                  <a:pt x="71086" y="1358899"/>
                </a:lnTo>
                <a:lnTo>
                  <a:pt x="58109" y="1320799"/>
                </a:lnTo>
                <a:lnTo>
                  <a:pt x="50162" y="1295399"/>
                </a:lnTo>
                <a:lnTo>
                  <a:pt x="1940411" y="1295399"/>
                </a:lnTo>
                <a:lnTo>
                  <a:pt x="1928278" y="1333499"/>
                </a:lnTo>
                <a:lnTo>
                  <a:pt x="1914882" y="1371599"/>
                </a:lnTo>
                <a:lnTo>
                  <a:pt x="1900239" y="1409699"/>
                </a:lnTo>
                <a:close/>
              </a:path>
              <a:path w="1990725" h="1981200">
                <a:moveTo>
                  <a:pt x="1861339" y="1485899"/>
                </a:moveTo>
                <a:lnTo>
                  <a:pt x="129235" y="1485899"/>
                </a:lnTo>
                <a:lnTo>
                  <a:pt x="123280" y="1473199"/>
                </a:lnTo>
                <a:lnTo>
                  <a:pt x="106205" y="1435099"/>
                </a:lnTo>
                <a:lnTo>
                  <a:pt x="95490" y="1409699"/>
                </a:lnTo>
                <a:lnTo>
                  <a:pt x="1895084" y="1409699"/>
                </a:lnTo>
                <a:lnTo>
                  <a:pt x="1878810" y="1447799"/>
                </a:lnTo>
                <a:lnTo>
                  <a:pt x="1861339" y="1485899"/>
                </a:lnTo>
                <a:close/>
              </a:path>
              <a:path w="1990725" h="1981200">
                <a:moveTo>
                  <a:pt x="1829625" y="1536699"/>
                </a:moveTo>
                <a:lnTo>
                  <a:pt x="160949" y="1536699"/>
                </a:lnTo>
                <a:lnTo>
                  <a:pt x="154351" y="1523999"/>
                </a:lnTo>
                <a:lnTo>
                  <a:pt x="147880" y="1511299"/>
                </a:lnTo>
                <a:lnTo>
                  <a:pt x="141536" y="1498599"/>
                </a:lnTo>
                <a:lnTo>
                  <a:pt x="135320" y="1485899"/>
                </a:lnTo>
                <a:lnTo>
                  <a:pt x="1855253" y="1485899"/>
                </a:lnTo>
                <a:lnTo>
                  <a:pt x="1849038" y="1498599"/>
                </a:lnTo>
                <a:lnTo>
                  <a:pt x="1842693" y="1511299"/>
                </a:lnTo>
                <a:lnTo>
                  <a:pt x="1836222" y="1523999"/>
                </a:lnTo>
                <a:lnTo>
                  <a:pt x="1829625" y="1536699"/>
                </a:lnTo>
                <a:close/>
              </a:path>
              <a:path w="1990725" h="1981200">
                <a:moveTo>
                  <a:pt x="1794769" y="1587499"/>
                </a:moveTo>
                <a:lnTo>
                  <a:pt x="195804" y="1587499"/>
                </a:lnTo>
                <a:lnTo>
                  <a:pt x="188588" y="1574799"/>
                </a:lnTo>
                <a:lnTo>
                  <a:pt x="181494" y="1562099"/>
                </a:lnTo>
                <a:lnTo>
                  <a:pt x="174522" y="1549399"/>
                </a:lnTo>
                <a:lnTo>
                  <a:pt x="167673" y="1536699"/>
                </a:lnTo>
                <a:lnTo>
                  <a:pt x="1822900" y="1536699"/>
                </a:lnTo>
                <a:lnTo>
                  <a:pt x="1816051" y="1549399"/>
                </a:lnTo>
                <a:lnTo>
                  <a:pt x="1809080" y="1562099"/>
                </a:lnTo>
                <a:lnTo>
                  <a:pt x="1801986" y="1574799"/>
                </a:lnTo>
                <a:lnTo>
                  <a:pt x="1794769" y="1587499"/>
                </a:lnTo>
                <a:close/>
              </a:path>
              <a:path w="1990725" h="1981200">
                <a:moveTo>
                  <a:pt x="1764712" y="1625599"/>
                </a:moveTo>
                <a:lnTo>
                  <a:pt x="225861" y="1625599"/>
                </a:lnTo>
                <a:lnTo>
                  <a:pt x="218170" y="1612899"/>
                </a:lnTo>
                <a:lnTo>
                  <a:pt x="210597" y="1600199"/>
                </a:lnTo>
                <a:lnTo>
                  <a:pt x="203141" y="1587499"/>
                </a:lnTo>
                <a:lnTo>
                  <a:pt x="1787432" y="1587499"/>
                </a:lnTo>
                <a:lnTo>
                  <a:pt x="1779977" y="1600199"/>
                </a:lnTo>
                <a:lnTo>
                  <a:pt x="1772404" y="1612899"/>
                </a:lnTo>
                <a:lnTo>
                  <a:pt x="1764712" y="1625599"/>
                </a:lnTo>
                <a:close/>
              </a:path>
              <a:path w="1990725" h="1981200">
                <a:moveTo>
                  <a:pt x="1732802" y="1663699"/>
                </a:moveTo>
                <a:lnTo>
                  <a:pt x="257772" y="1663699"/>
                </a:lnTo>
                <a:lnTo>
                  <a:pt x="249624" y="1650999"/>
                </a:lnTo>
                <a:lnTo>
                  <a:pt x="241590" y="1638299"/>
                </a:lnTo>
                <a:lnTo>
                  <a:pt x="233669" y="1625599"/>
                </a:lnTo>
                <a:lnTo>
                  <a:pt x="1756905" y="1625599"/>
                </a:lnTo>
                <a:lnTo>
                  <a:pt x="1748984" y="1638299"/>
                </a:lnTo>
                <a:lnTo>
                  <a:pt x="1740950" y="1650999"/>
                </a:lnTo>
                <a:lnTo>
                  <a:pt x="1732802" y="1663699"/>
                </a:lnTo>
                <a:close/>
              </a:path>
              <a:path w="1990725" h="1981200">
                <a:moveTo>
                  <a:pt x="1707699" y="1689099"/>
                </a:moveTo>
                <a:lnTo>
                  <a:pt x="282875" y="1689099"/>
                </a:lnTo>
                <a:lnTo>
                  <a:pt x="274399" y="1676399"/>
                </a:lnTo>
                <a:lnTo>
                  <a:pt x="266031" y="1663699"/>
                </a:lnTo>
                <a:lnTo>
                  <a:pt x="1724543" y="1663699"/>
                </a:lnTo>
                <a:lnTo>
                  <a:pt x="1716175" y="1676399"/>
                </a:lnTo>
                <a:lnTo>
                  <a:pt x="1707699" y="1689099"/>
                </a:lnTo>
                <a:close/>
              </a:path>
              <a:path w="1990725" h="1981200">
                <a:moveTo>
                  <a:pt x="1681630" y="1714499"/>
                </a:moveTo>
                <a:lnTo>
                  <a:pt x="308944" y="1714499"/>
                </a:lnTo>
                <a:lnTo>
                  <a:pt x="300150" y="1701799"/>
                </a:lnTo>
                <a:lnTo>
                  <a:pt x="291459" y="1689099"/>
                </a:lnTo>
                <a:lnTo>
                  <a:pt x="1699114" y="1689099"/>
                </a:lnTo>
                <a:lnTo>
                  <a:pt x="1690424" y="1701799"/>
                </a:lnTo>
                <a:lnTo>
                  <a:pt x="1681630" y="1714499"/>
                </a:lnTo>
                <a:close/>
              </a:path>
              <a:path w="1990725" h="1981200">
                <a:moveTo>
                  <a:pt x="1654630" y="1739899"/>
                </a:moveTo>
                <a:lnTo>
                  <a:pt x="335944" y="1739899"/>
                </a:lnTo>
                <a:lnTo>
                  <a:pt x="326842" y="1727199"/>
                </a:lnTo>
                <a:lnTo>
                  <a:pt x="317842" y="1714499"/>
                </a:lnTo>
                <a:lnTo>
                  <a:pt x="1672732" y="1714499"/>
                </a:lnTo>
                <a:lnTo>
                  <a:pt x="1663731" y="1727199"/>
                </a:lnTo>
                <a:lnTo>
                  <a:pt x="1654630" y="1739899"/>
                </a:lnTo>
                <a:close/>
              </a:path>
              <a:path w="1990725" h="1981200">
                <a:moveTo>
                  <a:pt x="1636133" y="1752599"/>
                </a:moveTo>
                <a:lnTo>
                  <a:pt x="354440" y="1752599"/>
                </a:lnTo>
                <a:lnTo>
                  <a:pt x="345143" y="1739899"/>
                </a:lnTo>
                <a:lnTo>
                  <a:pt x="1645431" y="1739899"/>
                </a:lnTo>
                <a:lnTo>
                  <a:pt x="1636133" y="1752599"/>
                </a:lnTo>
                <a:close/>
              </a:path>
              <a:path w="1990725" h="1981200">
                <a:moveTo>
                  <a:pt x="1607665" y="1777999"/>
                </a:moveTo>
                <a:lnTo>
                  <a:pt x="382908" y="1777999"/>
                </a:lnTo>
                <a:lnTo>
                  <a:pt x="373326" y="1765299"/>
                </a:lnTo>
                <a:lnTo>
                  <a:pt x="363836" y="1752599"/>
                </a:lnTo>
                <a:lnTo>
                  <a:pt x="1626738" y="1752599"/>
                </a:lnTo>
                <a:lnTo>
                  <a:pt x="1617248" y="1765299"/>
                </a:lnTo>
                <a:lnTo>
                  <a:pt x="1607665" y="1777999"/>
                </a:lnTo>
                <a:close/>
              </a:path>
              <a:path w="1990725" h="1981200">
                <a:moveTo>
                  <a:pt x="1588224" y="1790699"/>
                </a:moveTo>
                <a:lnTo>
                  <a:pt x="402350" y="1790699"/>
                </a:lnTo>
                <a:lnTo>
                  <a:pt x="392583" y="1777999"/>
                </a:lnTo>
                <a:lnTo>
                  <a:pt x="1597990" y="1777999"/>
                </a:lnTo>
                <a:lnTo>
                  <a:pt x="1588224" y="1790699"/>
                </a:lnTo>
                <a:close/>
              </a:path>
              <a:path w="1990725" h="1981200">
                <a:moveTo>
                  <a:pt x="1558396" y="1816099"/>
                </a:moveTo>
                <a:lnTo>
                  <a:pt x="432178" y="1816099"/>
                </a:lnTo>
                <a:lnTo>
                  <a:pt x="422149" y="1803399"/>
                </a:lnTo>
                <a:lnTo>
                  <a:pt x="412206" y="1790699"/>
                </a:lnTo>
                <a:lnTo>
                  <a:pt x="1578367" y="1790699"/>
                </a:lnTo>
                <a:lnTo>
                  <a:pt x="1568425" y="1803399"/>
                </a:lnTo>
                <a:lnTo>
                  <a:pt x="1558396" y="1816099"/>
                </a:lnTo>
                <a:close/>
              </a:path>
              <a:path w="1990725" h="1981200">
                <a:moveTo>
                  <a:pt x="1538082" y="1828799"/>
                </a:moveTo>
                <a:lnTo>
                  <a:pt x="452492" y="1828799"/>
                </a:lnTo>
                <a:lnTo>
                  <a:pt x="442293" y="1816099"/>
                </a:lnTo>
                <a:lnTo>
                  <a:pt x="1548281" y="1816099"/>
                </a:lnTo>
                <a:lnTo>
                  <a:pt x="1538082" y="1828799"/>
                </a:lnTo>
                <a:close/>
              </a:path>
              <a:path w="1990725" h="1981200">
                <a:moveTo>
                  <a:pt x="1517445" y="1841499"/>
                </a:moveTo>
                <a:lnTo>
                  <a:pt x="473129" y="1841499"/>
                </a:lnTo>
                <a:lnTo>
                  <a:pt x="462770" y="1828799"/>
                </a:lnTo>
                <a:lnTo>
                  <a:pt x="1527803" y="1828799"/>
                </a:lnTo>
                <a:lnTo>
                  <a:pt x="1517445" y="1841499"/>
                </a:lnTo>
                <a:close/>
              </a:path>
              <a:path w="1990725" h="1981200">
                <a:moveTo>
                  <a:pt x="1496489" y="1854199"/>
                </a:moveTo>
                <a:lnTo>
                  <a:pt x="494085" y="1854199"/>
                </a:lnTo>
                <a:lnTo>
                  <a:pt x="483568" y="1841499"/>
                </a:lnTo>
                <a:lnTo>
                  <a:pt x="1507005" y="1841499"/>
                </a:lnTo>
                <a:lnTo>
                  <a:pt x="1496489" y="1854199"/>
                </a:lnTo>
                <a:close/>
              </a:path>
              <a:path w="1990725" h="1981200">
                <a:moveTo>
                  <a:pt x="1475235" y="1866899"/>
                </a:moveTo>
                <a:lnTo>
                  <a:pt x="515338" y="1866899"/>
                </a:lnTo>
                <a:lnTo>
                  <a:pt x="504675" y="1854199"/>
                </a:lnTo>
                <a:lnTo>
                  <a:pt x="1485899" y="1854199"/>
                </a:lnTo>
                <a:lnTo>
                  <a:pt x="1475235" y="1866899"/>
                </a:lnTo>
                <a:close/>
              </a:path>
              <a:path w="1990725" h="1981200">
                <a:moveTo>
                  <a:pt x="1442813" y="1879599"/>
                </a:moveTo>
                <a:lnTo>
                  <a:pt x="547761" y="1879599"/>
                </a:lnTo>
                <a:lnTo>
                  <a:pt x="536885" y="1866899"/>
                </a:lnTo>
                <a:lnTo>
                  <a:pt x="1453689" y="1866899"/>
                </a:lnTo>
                <a:lnTo>
                  <a:pt x="1442813" y="1879599"/>
                </a:lnTo>
                <a:close/>
              </a:path>
              <a:path w="1990725" h="1981200">
                <a:moveTo>
                  <a:pt x="1420859" y="1892299"/>
                </a:moveTo>
                <a:lnTo>
                  <a:pt x="569715" y="1892299"/>
                </a:lnTo>
                <a:lnTo>
                  <a:pt x="558704" y="1879599"/>
                </a:lnTo>
                <a:lnTo>
                  <a:pt x="1431870" y="1879599"/>
                </a:lnTo>
                <a:lnTo>
                  <a:pt x="1420859" y="1892299"/>
                </a:lnTo>
                <a:close/>
              </a:path>
              <a:path w="1990725" h="1981200">
                <a:moveTo>
                  <a:pt x="1398649" y="1904999"/>
                </a:moveTo>
                <a:lnTo>
                  <a:pt x="591925" y="1904999"/>
                </a:lnTo>
                <a:lnTo>
                  <a:pt x="580789" y="1892299"/>
                </a:lnTo>
                <a:lnTo>
                  <a:pt x="1409784" y="1892299"/>
                </a:lnTo>
                <a:lnTo>
                  <a:pt x="1398649" y="1904999"/>
                </a:lnTo>
                <a:close/>
              </a:path>
              <a:path w="1990725" h="1981200">
                <a:moveTo>
                  <a:pt x="1364881" y="1917699"/>
                </a:moveTo>
                <a:lnTo>
                  <a:pt x="625692" y="1917699"/>
                </a:lnTo>
                <a:lnTo>
                  <a:pt x="614378" y="1904999"/>
                </a:lnTo>
                <a:lnTo>
                  <a:pt x="1376195" y="1904999"/>
                </a:lnTo>
                <a:lnTo>
                  <a:pt x="1364881" y="1917699"/>
                </a:lnTo>
                <a:close/>
              </a:path>
              <a:path w="1990725" h="1981200">
                <a:moveTo>
                  <a:pt x="1330614" y="1930399"/>
                </a:moveTo>
                <a:lnTo>
                  <a:pt x="659959" y="1930399"/>
                </a:lnTo>
                <a:lnTo>
                  <a:pt x="648483" y="1917699"/>
                </a:lnTo>
                <a:lnTo>
                  <a:pt x="1342090" y="1917699"/>
                </a:lnTo>
                <a:lnTo>
                  <a:pt x="1330614" y="1930399"/>
                </a:lnTo>
                <a:close/>
              </a:path>
              <a:path w="1990725" h="1981200">
                <a:moveTo>
                  <a:pt x="1295893" y="1943099"/>
                </a:moveTo>
                <a:lnTo>
                  <a:pt x="694681" y="1943099"/>
                </a:lnTo>
                <a:lnTo>
                  <a:pt x="683060" y="1930399"/>
                </a:lnTo>
                <a:lnTo>
                  <a:pt x="1307514" y="1930399"/>
                </a:lnTo>
                <a:lnTo>
                  <a:pt x="1295893" y="1943099"/>
                </a:lnTo>
                <a:close/>
              </a:path>
              <a:path w="1990725" h="1981200">
                <a:moveTo>
                  <a:pt x="1248971" y="1955799"/>
                </a:moveTo>
                <a:lnTo>
                  <a:pt x="741602" y="1955799"/>
                </a:lnTo>
                <a:lnTo>
                  <a:pt x="729811" y="1943099"/>
                </a:lnTo>
                <a:lnTo>
                  <a:pt x="1260763" y="1943099"/>
                </a:lnTo>
                <a:lnTo>
                  <a:pt x="1248971" y="1955799"/>
                </a:lnTo>
                <a:close/>
              </a:path>
              <a:path w="1990725" h="1981200">
                <a:moveTo>
                  <a:pt x="1201439" y="1968499"/>
                </a:moveTo>
                <a:lnTo>
                  <a:pt x="789135" y="1968499"/>
                </a:lnTo>
                <a:lnTo>
                  <a:pt x="777202" y="1955799"/>
                </a:lnTo>
                <a:lnTo>
                  <a:pt x="1213372" y="1955799"/>
                </a:lnTo>
                <a:lnTo>
                  <a:pt x="1201439" y="1968499"/>
                </a:lnTo>
                <a:close/>
              </a:path>
              <a:path w="1990725" h="1981200">
                <a:moveTo>
                  <a:pt x="1129243" y="1981199"/>
                </a:moveTo>
                <a:lnTo>
                  <a:pt x="861331" y="1981199"/>
                </a:lnTo>
                <a:lnTo>
                  <a:pt x="849237" y="1968499"/>
                </a:lnTo>
                <a:lnTo>
                  <a:pt x="1141337" y="1968499"/>
                </a:lnTo>
                <a:lnTo>
                  <a:pt x="1129243" y="1981199"/>
                </a:lnTo>
                <a:close/>
              </a:path>
            </a:pathLst>
          </a:custGeom>
          <a:solidFill>
            <a:srgbClr val="73AE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693358" y="4268710"/>
            <a:ext cx="1047750" cy="777875"/>
          </a:xfrm>
          <a:custGeom>
            <a:avLst/>
            <a:gdLst/>
            <a:ahLst/>
            <a:cxnLst/>
            <a:rect l="l" t="t" r="r" b="b"/>
            <a:pathLst>
              <a:path w="1047750" h="777875">
                <a:moveTo>
                  <a:pt x="1021086" y="777270"/>
                </a:moveTo>
                <a:lnTo>
                  <a:pt x="33113" y="777270"/>
                </a:lnTo>
                <a:lnTo>
                  <a:pt x="19832" y="774601"/>
                </a:lnTo>
                <a:lnTo>
                  <a:pt x="8947" y="767306"/>
                </a:lnTo>
                <a:lnTo>
                  <a:pt x="1589" y="756453"/>
                </a:lnTo>
                <a:lnTo>
                  <a:pt x="0" y="748610"/>
                </a:lnTo>
                <a:lnTo>
                  <a:pt x="0" y="28635"/>
                </a:lnTo>
                <a:lnTo>
                  <a:pt x="1559" y="20905"/>
                </a:lnTo>
                <a:lnTo>
                  <a:pt x="8868" y="10042"/>
                </a:lnTo>
                <a:lnTo>
                  <a:pt x="19743" y="2698"/>
                </a:lnTo>
                <a:lnTo>
                  <a:pt x="33113" y="0"/>
                </a:lnTo>
                <a:lnTo>
                  <a:pt x="1021086" y="0"/>
                </a:lnTo>
                <a:lnTo>
                  <a:pt x="1034368" y="2668"/>
                </a:lnTo>
                <a:lnTo>
                  <a:pt x="1045252" y="9963"/>
                </a:lnTo>
                <a:lnTo>
                  <a:pt x="1047749" y="13646"/>
                </a:lnTo>
                <a:lnTo>
                  <a:pt x="1047749" y="763716"/>
                </a:lnTo>
                <a:lnTo>
                  <a:pt x="1045331" y="767306"/>
                </a:lnTo>
                <a:lnTo>
                  <a:pt x="1034457" y="774601"/>
                </a:lnTo>
                <a:lnTo>
                  <a:pt x="1021086" y="77727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959943" y="4576793"/>
            <a:ext cx="521334" cy="161925"/>
          </a:xfrm>
          <a:custGeom>
            <a:avLst/>
            <a:gdLst/>
            <a:ahLst/>
            <a:cxnLst/>
            <a:rect l="l" t="t" r="r" b="b"/>
            <a:pathLst>
              <a:path w="521335" h="161925">
                <a:moveTo>
                  <a:pt x="502649" y="161316"/>
                </a:moveTo>
                <a:lnTo>
                  <a:pt x="18381" y="161316"/>
                </a:lnTo>
                <a:lnTo>
                  <a:pt x="11231" y="159873"/>
                </a:lnTo>
                <a:lnTo>
                  <a:pt x="5387" y="155939"/>
                </a:lnTo>
                <a:lnTo>
                  <a:pt x="1445" y="150107"/>
                </a:lnTo>
                <a:lnTo>
                  <a:pt x="0" y="142970"/>
                </a:lnTo>
                <a:lnTo>
                  <a:pt x="0" y="18345"/>
                </a:lnTo>
                <a:lnTo>
                  <a:pt x="1446" y="11209"/>
                </a:lnTo>
                <a:lnTo>
                  <a:pt x="5387" y="5377"/>
                </a:lnTo>
                <a:lnTo>
                  <a:pt x="11231" y="1443"/>
                </a:lnTo>
                <a:lnTo>
                  <a:pt x="18381" y="0"/>
                </a:lnTo>
                <a:lnTo>
                  <a:pt x="502649" y="0"/>
                </a:lnTo>
                <a:lnTo>
                  <a:pt x="509799" y="1443"/>
                </a:lnTo>
                <a:lnTo>
                  <a:pt x="515643" y="5377"/>
                </a:lnTo>
                <a:lnTo>
                  <a:pt x="519585" y="11209"/>
                </a:lnTo>
                <a:lnTo>
                  <a:pt x="521031" y="18345"/>
                </a:lnTo>
                <a:lnTo>
                  <a:pt x="521031" y="142970"/>
                </a:lnTo>
                <a:lnTo>
                  <a:pt x="519585" y="150107"/>
                </a:lnTo>
                <a:lnTo>
                  <a:pt x="515643" y="155939"/>
                </a:lnTo>
                <a:lnTo>
                  <a:pt x="509800" y="159873"/>
                </a:lnTo>
                <a:lnTo>
                  <a:pt x="502649" y="161316"/>
                </a:lnTo>
                <a:close/>
              </a:path>
            </a:pathLst>
          </a:custGeom>
          <a:solidFill>
            <a:srgbClr val="73AE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139536" y="4397341"/>
            <a:ext cx="161925" cy="520700"/>
          </a:xfrm>
          <a:custGeom>
            <a:avLst/>
            <a:gdLst/>
            <a:ahLst/>
            <a:cxnLst/>
            <a:rect l="l" t="t" r="r" b="b"/>
            <a:pathLst>
              <a:path w="161925" h="520700">
                <a:moveTo>
                  <a:pt x="143251" y="520218"/>
                </a:moveTo>
                <a:lnTo>
                  <a:pt x="18381" y="520218"/>
                </a:lnTo>
                <a:lnTo>
                  <a:pt x="11231" y="518775"/>
                </a:lnTo>
                <a:lnTo>
                  <a:pt x="5387" y="514841"/>
                </a:lnTo>
                <a:lnTo>
                  <a:pt x="1445" y="509009"/>
                </a:lnTo>
                <a:lnTo>
                  <a:pt x="0" y="501872"/>
                </a:lnTo>
                <a:lnTo>
                  <a:pt x="0" y="18345"/>
                </a:lnTo>
                <a:lnTo>
                  <a:pt x="1445" y="11209"/>
                </a:lnTo>
                <a:lnTo>
                  <a:pt x="5387" y="5377"/>
                </a:lnTo>
                <a:lnTo>
                  <a:pt x="11231" y="1443"/>
                </a:lnTo>
                <a:lnTo>
                  <a:pt x="18381" y="0"/>
                </a:lnTo>
                <a:lnTo>
                  <a:pt x="143251" y="0"/>
                </a:lnTo>
                <a:lnTo>
                  <a:pt x="150402" y="1443"/>
                </a:lnTo>
                <a:lnTo>
                  <a:pt x="156245" y="5377"/>
                </a:lnTo>
                <a:lnTo>
                  <a:pt x="160187" y="11209"/>
                </a:lnTo>
                <a:lnTo>
                  <a:pt x="161633" y="18345"/>
                </a:lnTo>
                <a:lnTo>
                  <a:pt x="161633" y="501872"/>
                </a:lnTo>
                <a:lnTo>
                  <a:pt x="160187" y="509009"/>
                </a:lnTo>
                <a:lnTo>
                  <a:pt x="156245" y="514841"/>
                </a:lnTo>
                <a:lnTo>
                  <a:pt x="150402" y="518775"/>
                </a:lnTo>
                <a:lnTo>
                  <a:pt x="143251" y="520218"/>
                </a:lnTo>
                <a:close/>
              </a:path>
            </a:pathLst>
          </a:custGeom>
          <a:solidFill>
            <a:srgbClr val="73AE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929307" y="4036331"/>
            <a:ext cx="582930" cy="233679"/>
          </a:xfrm>
          <a:custGeom>
            <a:avLst/>
            <a:gdLst/>
            <a:ahLst/>
            <a:cxnLst/>
            <a:rect l="l" t="t" r="r" b="b"/>
            <a:pathLst>
              <a:path w="582929" h="233679">
                <a:moveTo>
                  <a:pt x="57046" y="233434"/>
                </a:moveTo>
                <a:lnTo>
                  <a:pt x="0" y="232590"/>
                </a:lnTo>
                <a:lnTo>
                  <a:pt x="4375" y="185682"/>
                </a:lnTo>
                <a:lnTo>
                  <a:pt x="16227" y="143622"/>
                </a:lnTo>
                <a:lnTo>
                  <a:pt x="35330" y="106591"/>
                </a:lnTo>
                <a:lnTo>
                  <a:pt x="61461" y="74766"/>
                </a:lnTo>
                <a:lnTo>
                  <a:pt x="94395" y="48327"/>
                </a:lnTo>
                <a:lnTo>
                  <a:pt x="133907" y="27452"/>
                </a:lnTo>
                <a:lnTo>
                  <a:pt x="179773" y="12320"/>
                </a:lnTo>
                <a:lnTo>
                  <a:pt x="231770" y="3109"/>
                </a:lnTo>
                <a:lnTo>
                  <a:pt x="289671" y="0"/>
                </a:lnTo>
                <a:lnTo>
                  <a:pt x="331021" y="1644"/>
                </a:lnTo>
                <a:lnTo>
                  <a:pt x="377540" y="7775"/>
                </a:lnTo>
                <a:lnTo>
                  <a:pt x="426080" y="20194"/>
                </a:lnTo>
                <a:lnTo>
                  <a:pt x="473490" y="40698"/>
                </a:lnTo>
                <a:lnTo>
                  <a:pt x="496904" y="56935"/>
                </a:lnTo>
                <a:lnTo>
                  <a:pt x="289883" y="56935"/>
                </a:lnTo>
                <a:lnTo>
                  <a:pt x="253783" y="58295"/>
                </a:lnTo>
                <a:lnTo>
                  <a:pt x="213741" y="63393"/>
                </a:lnTo>
                <a:lnTo>
                  <a:pt x="172787" y="73748"/>
                </a:lnTo>
                <a:lnTo>
                  <a:pt x="133954" y="90885"/>
                </a:lnTo>
                <a:lnTo>
                  <a:pt x="100574" y="116153"/>
                </a:lnTo>
                <a:lnTo>
                  <a:pt x="76722" y="148163"/>
                </a:lnTo>
                <a:lnTo>
                  <a:pt x="62258" y="187171"/>
                </a:lnTo>
                <a:lnTo>
                  <a:pt x="57046" y="233434"/>
                </a:lnTo>
                <a:close/>
              </a:path>
              <a:path w="582929" h="233679">
                <a:moveTo>
                  <a:pt x="525255" y="232590"/>
                </a:moveTo>
                <a:lnTo>
                  <a:pt x="520122" y="186693"/>
                </a:lnTo>
                <a:lnTo>
                  <a:pt x="505262" y="147873"/>
                </a:lnTo>
                <a:lnTo>
                  <a:pt x="480539" y="115932"/>
                </a:lnTo>
                <a:lnTo>
                  <a:pt x="445812" y="90674"/>
                </a:lnTo>
                <a:lnTo>
                  <a:pt x="406324" y="73659"/>
                </a:lnTo>
                <a:lnTo>
                  <a:pt x="365233" y="63366"/>
                </a:lnTo>
                <a:lnTo>
                  <a:pt x="325448" y="58292"/>
                </a:lnTo>
                <a:lnTo>
                  <a:pt x="289883" y="56935"/>
                </a:lnTo>
                <a:lnTo>
                  <a:pt x="496904" y="56935"/>
                </a:lnTo>
                <a:lnTo>
                  <a:pt x="542170" y="100109"/>
                </a:lnTo>
                <a:lnTo>
                  <a:pt x="564188" y="138748"/>
                </a:lnTo>
                <a:lnTo>
                  <a:pt x="577707" y="182882"/>
                </a:lnTo>
                <a:lnTo>
                  <a:pt x="582514" y="232168"/>
                </a:lnTo>
                <a:lnTo>
                  <a:pt x="525255" y="23259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306098" y="7481496"/>
            <a:ext cx="1990725" cy="1981200"/>
          </a:xfrm>
          <a:custGeom>
            <a:avLst/>
            <a:gdLst/>
            <a:ahLst/>
            <a:cxnLst/>
            <a:rect l="l" t="t" r="r" b="b"/>
            <a:pathLst>
              <a:path w="1990725" h="1981200">
                <a:moveTo>
                  <a:pt x="1165456" y="12699"/>
                </a:moveTo>
                <a:lnTo>
                  <a:pt x="825118" y="12699"/>
                </a:lnTo>
                <a:lnTo>
                  <a:pt x="837164" y="0"/>
                </a:lnTo>
                <a:lnTo>
                  <a:pt x="1153409" y="0"/>
                </a:lnTo>
                <a:lnTo>
                  <a:pt x="1165456" y="12699"/>
                </a:lnTo>
                <a:close/>
              </a:path>
              <a:path w="1990725" h="1981200">
                <a:moveTo>
                  <a:pt x="1225273" y="25399"/>
                </a:moveTo>
                <a:lnTo>
                  <a:pt x="765301" y="25399"/>
                </a:lnTo>
                <a:lnTo>
                  <a:pt x="777202" y="12699"/>
                </a:lnTo>
                <a:lnTo>
                  <a:pt x="1213372" y="12699"/>
                </a:lnTo>
                <a:lnTo>
                  <a:pt x="1225273" y="25399"/>
                </a:lnTo>
                <a:close/>
              </a:path>
              <a:path w="1990725" h="1981200">
                <a:moveTo>
                  <a:pt x="1272514" y="38099"/>
                </a:moveTo>
                <a:lnTo>
                  <a:pt x="718060" y="38099"/>
                </a:lnTo>
                <a:lnTo>
                  <a:pt x="729811" y="25399"/>
                </a:lnTo>
                <a:lnTo>
                  <a:pt x="1260763" y="25399"/>
                </a:lnTo>
                <a:lnTo>
                  <a:pt x="1272514" y="38099"/>
                </a:lnTo>
                <a:close/>
              </a:path>
              <a:path w="1990725" h="1981200">
                <a:moveTo>
                  <a:pt x="1319087" y="50799"/>
                </a:moveTo>
                <a:lnTo>
                  <a:pt x="671486" y="50799"/>
                </a:lnTo>
                <a:lnTo>
                  <a:pt x="683060" y="38099"/>
                </a:lnTo>
                <a:lnTo>
                  <a:pt x="1307514" y="38099"/>
                </a:lnTo>
                <a:lnTo>
                  <a:pt x="1319087" y="50799"/>
                </a:lnTo>
                <a:close/>
              </a:path>
              <a:path w="1990725" h="1981200">
                <a:moveTo>
                  <a:pt x="1353513" y="63499"/>
                </a:moveTo>
                <a:lnTo>
                  <a:pt x="637061" y="63499"/>
                </a:lnTo>
                <a:lnTo>
                  <a:pt x="648483" y="50799"/>
                </a:lnTo>
                <a:lnTo>
                  <a:pt x="1342090" y="50799"/>
                </a:lnTo>
                <a:lnTo>
                  <a:pt x="1353513" y="63499"/>
                </a:lnTo>
                <a:close/>
              </a:path>
              <a:path w="1990725" h="1981200">
                <a:moveTo>
                  <a:pt x="1387453" y="76199"/>
                </a:moveTo>
                <a:lnTo>
                  <a:pt x="603121" y="76199"/>
                </a:lnTo>
                <a:lnTo>
                  <a:pt x="614378" y="63499"/>
                </a:lnTo>
                <a:lnTo>
                  <a:pt x="1376196" y="63499"/>
                </a:lnTo>
                <a:lnTo>
                  <a:pt x="1387453" y="76199"/>
                </a:lnTo>
                <a:close/>
              </a:path>
              <a:path w="1990725" h="1981200">
                <a:moveTo>
                  <a:pt x="1409785" y="88899"/>
                </a:moveTo>
                <a:lnTo>
                  <a:pt x="580789" y="88899"/>
                </a:lnTo>
                <a:lnTo>
                  <a:pt x="591925" y="76199"/>
                </a:lnTo>
                <a:lnTo>
                  <a:pt x="1398649" y="76199"/>
                </a:lnTo>
                <a:lnTo>
                  <a:pt x="1409785" y="88899"/>
                </a:lnTo>
                <a:close/>
              </a:path>
              <a:path w="1990725" h="1981200">
                <a:moveTo>
                  <a:pt x="1442813" y="101599"/>
                </a:moveTo>
                <a:lnTo>
                  <a:pt x="547761" y="101599"/>
                </a:lnTo>
                <a:lnTo>
                  <a:pt x="558704" y="88899"/>
                </a:lnTo>
                <a:lnTo>
                  <a:pt x="1431870" y="88899"/>
                </a:lnTo>
                <a:lnTo>
                  <a:pt x="1442813" y="101599"/>
                </a:lnTo>
                <a:close/>
              </a:path>
              <a:path w="1990725" h="1981200">
                <a:moveTo>
                  <a:pt x="1464498" y="114299"/>
                </a:moveTo>
                <a:lnTo>
                  <a:pt x="526076" y="114299"/>
                </a:lnTo>
                <a:lnTo>
                  <a:pt x="536885" y="101599"/>
                </a:lnTo>
                <a:lnTo>
                  <a:pt x="1453689" y="101599"/>
                </a:lnTo>
                <a:lnTo>
                  <a:pt x="1464498" y="114299"/>
                </a:lnTo>
                <a:close/>
              </a:path>
              <a:path w="1990725" h="1981200">
                <a:moveTo>
                  <a:pt x="1485899" y="126999"/>
                </a:moveTo>
                <a:lnTo>
                  <a:pt x="504675" y="126999"/>
                </a:lnTo>
                <a:lnTo>
                  <a:pt x="515339" y="114299"/>
                </a:lnTo>
                <a:lnTo>
                  <a:pt x="1475236" y="114299"/>
                </a:lnTo>
                <a:lnTo>
                  <a:pt x="1485899" y="126999"/>
                </a:lnTo>
                <a:close/>
              </a:path>
              <a:path w="1990725" h="1981200">
                <a:moveTo>
                  <a:pt x="1507006" y="139699"/>
                </a:moveTo>
                <a:lnTo>
                  <a:pt x="483568" y="139699"/>
                </a:lnTo>
                <a:lnTo>
                  <a:pt x="494085" y="126999"/>
                </a:lnTo>
                <a:lnTo>
                  <a:pt x="1496489" y="126999"/>
                </a:lnTo>
                <a:lnTo>
                  <a:pt x="1507006" y="139699"/>
                </a:lnTo>
                <a:close/>
              </a:path>
              <a:path w="1990725" h="1981200">
                <a:moveTo>
                  <a:pt x="1527804" y="152399"/>
                </a:moveTo>
                <a:lnTo>
                  <a:pt x="462770" y="152399"/>
                </a:lnTo>
                <a:lnTo>
                  <a:pt x="473129" y="139699"/>
                </a:lnTo>
                <a:lnTo>
                  <a:pt x="1517445" y="139699"/>
                </a:lnTo>
                <a:lnTo>
                  <a:pt x="1527804" y="152399"/>
                </a:lnTo>
                <a:close/>
              </a:path>
              <a:path w="1990725" h="1981200">
                <a:moveTo>
                  <a:pt x="1548281" y="165099"/>
                </a:moveTo>
                <a:lnTo>
                  <a:pt x="442293" y="165099"/>
                </a:lnTo>
                <a:lnTo>
                  <a:pt x="452492" y="152399"/>
                </a:lnTo>
                <a:lnTo>
                  <a:pt x="1538082" y="152399"/>
                </a:lnTo>
                <a:lnTo>
                  <a:pt x="1548281" y="165099"/>
                </a:lnTo>
                <a:close/>
              </a:path>
              <a:path w="1990725" h="1981200">
                <a:moveTo>
                  <a:pt x="1568425" y="177799"/>
                </a:moveTo>
                <a:lnTo>
                  <a:pt x="422149" y="177799"/>
                </a:lnTo>
                <a:lnTo>
                  <a:pt x="432178" y="165099"/>
                </a:lnTo>
                <a:lnTo>
                  <a:pt x="1558396" y="165099"/>
                </a:lnTo>
                <a:lnTo>
                  <a:pt x="1568425" y="177799"/>
                </a:lnTo>
                <a:close/>
              </a:path>
              <a:path w="1990725" h="1981200">
                <a:moveTo>
                  <a:pt x="1597990" y="203199"/>
                </a:moveTo>
                <a:lnTo>
                  <a:pt x="392583" y="203199"/>
                </a:lnTo>
                <a:lnTo>
                  <a:pt x="402350" y="190499"/>
                </a:lnTo>
                <a:lnTo>
                  <a:pt x="412206" y="177799"/>
                </a:lnTo>
                <a:lnTo>
                  <a:pt x="1578367" y="177799"/>
                </a:lnTo>
                <a:lnTo>
                  <a:pt x="1588224" y="190499"/>
                </a:lnTo>
                <a:lnTo>
                  <a:pt x="1597990" y="203199"/>
                </a:lnTo>
                <a:close/>
              </a:path>
              <a:path w="1990725" h="1981200">
                <a:moveTo>
                  <a:pt x="1617248" y="215899"/>
                </a:moveTo>
                <a:lnTo>
                  <a:pt x="373326" y="215899"/>
                </a:lnTo>
                <a:lnTo>
                  <a:pt x="382908" y="203199"/>
                </a:lnTo>
                <a:lnTo>
                  <a:pt x="1607665" y="203199"/>
                </a:lnTo>
                <a:lnTo>
                  <a:pt x="1617248" y="215899"/>
                </a:lnTo>
                <a:close/>
              </a:path>
              <a:path w="1990725" h="1981200">
                <a:moveTo>
                  <a:pt x="1645431" y="241299"/>
                </a:moveTo>
                <a:lnTo>
                  <a:pt x="345143" y="241299"/>
                </a:lnTo>
                <a:lnTo>
                  <a:pt x="354440" y="228599"/>
                </a:lnTo>
                <a:lnTo>
                  <a:pt x="363836" y="215899"/>
                </a:lnTo>
                <a:lnTo>
                  <a:pt x="1626738" y="215899"/>
                </a:lnTo>
                <a:lnTo>
                  <a:pt x="1636133" y="228599"/>
                </a:lnTo>
                <a:lnTo>
                  <a:pt x="1645431" y="241299"/>
                </a:lnTo>
                <a:close/>
              </a:path>
              <a:path w="1990725" h="1981200">
                <a:moveTo>
                  <a:pt x="1663731" y="253999"/>
                </a:moveTo>
                <a:lnTo>
                  <a:pt x="326842" y="253999"/>
                </a:lnTo>
                <a:lnTo>
                  <a:pt x="335944" y="241299"/>
                </a:lnTo>
                <a:lnTo>
                  <a:pt x="1654630" y="241299"/>
                </a:lnTo>
                <a:lnTo>
                  <a:pt x="1663731" y="253999"/>
                </a:lnTo>
                <a:close/>
              </a:path>
              <a:path w="1990725" h="1981200">
                <a:moveTo>
                  <a:pt x="1690424" y="279399"/>
                </a:moveTo>
                <a:lnTo>
                  <a:pt x="300150" y="279399"/>
                </a:lnTo>
                <a:lnTo>
                  <a:pt x="308944" y="266699"/>
                </a:lnTo>
                <a:lnTo>
                  <a:pt x="317842" y="253999"/>
                </a:lnTo>
                <a:lnTo>
                  <a:pt x="1672732" y="253999"/>
                </a:lnTo>
                <a:lnTo>
                  <a:pt x="1681630" y="266699"/>
                </a:lnTo>
                <a:lnTo>
                  <a:pt x="1690424" y="279399"/>
                </a:lnTo>
                <a:close/>
              </a:path>
              <a:path w="1990725" h="1981200">
                <a:moveTo>
                  <a:pt x="1724543" y="317499"/>
                </a:moveTo>
                <a:lnTo>
                  <a:pt x="266031" y="317499"/>
                </a:lnTo>
                <a:lnTo>
                  <a:pt x="274399" y="304799"/>
                </a:lnTo>
                <a:lnTo>
                  <a:pt x="282875" y="292099"/>
                </a:lnTo>
                <a:lnTo>
                  <a:pt x="291459" y="279399"/>
                </a:lnTo>
                <a:lnTo>
                  <a:pt x="1699114" y="279399"/>
                </a:lnTo>
                <a:lnTo>
                  <a:pt x="1707699" y="292099"/>
                </a:lnTo>
                <a:lnTo>
                  <a:pt x="1716175" y="304799"/>
                </a:lnTo>
                <a:lnTo>
                  <a:pt x="1724543" y="317499"/>
                </a:lnTo>
                <a:close/>
              </a:path>
              <a:path w="1990725" h="1981200">
                <a:moveTo>
                  <a:pt x="1748984" y="342899"/>
                </a:moveTo>
                <a:lnTo>
                  <a:pt x="241590" y="342899"/>
                </a:lnTo>
                <a:lnTo>
                  <a:pt x="249624" y="330199"/>
                </a:lnTo>
                <a:lnTo>
                  <a:pt x="257772" y="317499"/>
                </a:lnTo>
                <a:lnTo>
                  <a:pt x="1732802" y="317499"/>
                </a:lnTo>
                <a:lnTo>
                  <a:pt x="1740950" y="330199"/>
                </a:lnTo>
                <a:lnTo>
                  <a:pt x="1748984" y="342899"/>
                </a:lnTo>
                <a:close/>
              </a:path>
              <a:path w="1990725" h="1981200">
                <a:moveTo>
                  <a:pt x="1779977" y="380999"/>
                </a:moveTo>
                <a:lnTo>
                  <a:pt x="210597" y="380999"/>
                </a:lnTo>
                <a:lnTo>
                  <a:pt x="218170" y="368299"/>
                </a:lnTo>
                <a:lnTo>
                  <a:pt x="225861" y="355599"/>
                </a:lnTo>
                <a:lnTo>
                  <a:pt x="233669" y="342899"/>
                </a:lnTo>
                <a:lnTo>
                  <a:pt x="1756905" y="342899"/>
                </a:lnTo>
                <a:lnTo>
                  <a:pt x="1764712" y="355599"/>
                </a:lnTo>
                <a:lnTo>
                  <a:pt x="1772404" y="368299"/>
                </a:lnTo>
                <a:lnTo>
                  <a:pt x="1779977" y="380999"/>
                </a:lnTo>
                <a:close/>
              </a:path>
              <a:path w="1990725" h="1981200">
                <a:moveTo>
                  <a:pt x="1816051" y="431799"/>
                </a:moveTo>
                <a:lnTo>
                  <a:pt x="174522" y="431799"/>
                </a:lnTo>
                <a:lnTo>
                  <a:pt x="181494" y="419099"/>
                </a:lnTo>
                <a:lnTo>
                  <a:pt x="188588" y="406399"/>
                </a:lnTo>
                <a:lnTo>
                  <a:pt x="195804" y="393699"/>
                </a:lnTo>
                <a:lnTo>
                  <a:pt x="203141" y="380999"/>
                </a:lnTo>
                <a:lnTo>
                  <a:pt x="1787432" y="380999"/>
                </a:lnTo>
                <a:lnTo>
                  <a:pt x="1794769" y="393699"/>
                </a:lnTo>
                <a:lnTo>
                  <a:pt x="1801986" y="406399"/>
                </a:lnTo>
                <a:lnTo>
                  <a:pt x="1809080" y="419099"/>
                </a:lnTo>
                <a:lnTo>
                  <a:pt x="1816051" y="431799"/>
                </a:lnTo>
                <a:close/>
              </a:path>
              <a:path w="1990725" h="1981200">
                <a:moveTo>
                  <a:pt x="1849038" y="482599"/>
                </a:moveTo>
                <a:lnTo>
                  <a:pt x="141536" y="482599"/>
                </a:lnTo>
                <a:lnTo>
                  <a:pt x="147880" y="469899"/>
                </a:lnTo>
                <a:lnTo>
                  <a:pt x="154351" y="457199"/>
                </a:lnTo>
                <a:lnTo>
                  <a:pt x="160949" y="444499"/>
                </a:lnTo>
                <a:lnTo>
                  <a:pt x="167673" y="431799"/>
                </a:lnTo>
                <a:lnTo>
                  <a:pt x="1822900" y="431799"/>
                </a:lnTo>
                <a:lnTo>
                  <a:pt x="1829625" y="444499"/>
                </a:lnTo>
                <a:lnTo>
                  <a:pt x="1836222" y="457199"/>
                </a:lnTo>
                <a:lnTo>
                  <a:pt x="1842693" y="469899"/>
                </a:lnTo>
                <a:lnTo>
                  <a:pt x="1849038" y="482599"/>
                </a:lnTo>
                <a:close/>
              </a:path>
              <a:path w="1990725" h="1981200">
                <a:moveTo>
                  <a:pt x="1884369" y="546099"/>
                </a:moveTo>
                <a:lnTo>
                  <a:pt x="106205" y="546099"/>
                </a:lnTo>
                <a:lnTo>
                  <a:pt x="111763" y="533399"/>
                </a:lnTo>
                <a:lnTo>
                  <a:pt x="117456" y="520699"/>
                </a:lnTo>
                <a:lnTo>
                  <a:pt x="123280" y="507999"/>
                </a:lnTo>
                <a:lnTo>
                  <a:pt x="129235" y="495299"/>
                </a:lnTo>
                <a:lnTo>
                  <a:pt x="135320" y="482599"/>
                </a:lnTo>
                <a:lnTo>
                  <a:pt x="1855253" y="482599"/>
                </a:lnTo>
                <a:lnTo>
                  <a:pt x="1873118" y="520699"/>
                </a:lnTo>
                <a:lnTo>
                  <a:pt x="1884369" y="546099"/>
                </a:lnTo>
                <a:close/>
              </a:path>
              <a:path w="1990725" h="1981200">
                <a:moveTo>
                  <a:pt x="1928278" y="647699"/>
                </a:moveTo>
                <a:lnTo>
                  <a:pt x="62295" y="647699"/>
                </a:lnTo>
                <a:lnTo>
                  <a:pt x="66621" y="634999"/>
                </a:lnTo>
                <a:lnTo>
                  <a:pt x="80436" y="596899"/>
                </a:lnTo>
                <a:lnTo>
                  <a:pt x="95490" y="558799"/>
                </a:lnTo>
                <a:lnTo>
                  <a:pt x="100781" y="546099"/>
                </a:lnTo>
                <a:lnTo>
                  <a:pt x="1889793" y="546099"/>
                </a:lnTo>
                <a:lnTo>
                  <a:pt x="1905257" y="584199"/>
                </a:lnTo>
                <a:lnTo>
                  <a:pt x="1919487" y="622299"/>
                </a:lnTo>
                <a:lnTo>
                  <a:pt x="1928278" y="647699"/>
                </a:lnTo>
                <a:close/>
              </a:path>
              <a:path w="1990725" h="1981200">
                <a:moveTo>
                  <a:pt x="1973833" y="812799"/>
                </a:moveTo>
                <a:lnTo>
                  <a:pt x="16740" y="812799"/>
                </a:lnTo>
                <a:lnTo>
                  <a:pt x="19050" y="800099"/>
                </a:lnTo>
                <a:lnTo>
                  <a:pt x="26859" y="761999"/>
                </a:lnTo>
                <a:lnTo>
                  <a:pt x="35980" y="723899"/>
                </a:lnTo>
                <a:lnTo>
                  <a:pt x="46402" y="685799"/>
                </a:lnTo>
                <a:lnTo>
                  <a:pt x="58109" y="647699"/>
                </a:lnTo>
                <a:lnTo>
                  <a:pt x="1932464" y="647699"/>
                </a:lnTo>
                <a:lnTo>
                  <a:pt x="1944172" y="685799"/>
                </a:lnTo>
                <a:lnTo>
                  <a:pt x="1954593" y="723899"/>
                </a:lnTo>
                <a:lnTo>
                  <a:pt x="1963715" y="761999"/>
                </a:lnTo>
                <a:lnTo>
                  <a:pt x="1971524" y="800099"/>
                </a:lnTo>
                <a:lnTo>
                  <a:pt x="1973833" y="812799"/>
                </a:lnTo>
                <a:close/>
              </a:path>
              <a:path w="1990725" h="1981200">
                <a:moveTo>
                  <a:pt x="1984584" y="1104899"/>
                </a:moveTo>
                <a:lnTo>
                  <a:pt x="5989" y="1104899"/>
                </a:lnTo>
                <a:lnTo>
                  <a:pt x="4718" y="1092199"/>
                </a:lnTo>
                <a:lnTo>
                  <a:pt x="1798" y="1054099"/>
                </a:lnTo>
                <a:lnTo>
                  <a:pt x="224" y="1015999"/>
                </a:lnTo>
                <a:lnTo>
                  <a:pt x="0" y="1003299"/>
                </a:lnTo>
                <a:lnTo>
                  <a:pt x="0" y="977899"/>
                </a:lnTo>
                <a:lnTo>
                  <a:pt x="1124" y="939799"/>
                </a:lnTo>
                <a:lnTo>
                  <a:pt x="3595" y="901699"/>
                </a:lnTo>
                <a:lnTo>
                  <a:pt x="7410" y="863599"/>
                </a:lnTo>
                <a:lnTo>
                  <a:pt x="12564" y="825499"/>
                </a:lnTo>
                <a:lnTo>
                  <a:pt x="14579" y="812799"/>
                </a:lnTo>
                <a:lnTo>
                  <a:pt x="1975995" y="812799"/>
                </a:lnTo>
                <a:lnTo>
                  <a:pt x="1981594" y="850899"/>
                </a:lnTo>
                <a:lnTo>
                  <a:pt x="1985857" y="888999"/>
                </a:lnTo>
                <a:lnTo>
                  <a:pt x="1988776" y="927099"/>
                </a:lnTo>
                <a:lnTo>
                  <a:pt x="1990350" y="965199"/>
                </a:lnTo>
                <a:lnTo>
                  <a:pt x="1990574" y="977899"/>
                </a:lnTo>
                <a:lnTo>
                  <a:pt x="1990574" y="1003299"/>
                </a:lnTo>
                <a:lnTo>
                  <a:pt x="1989450" y="1041399"/>
                </a:lnTo>
                <a:lnTo>
                  <a:pt x="1986979" y="1079499"/>
                </a:lnTo>
                <a:lnTo>
                  <a:pt x="1984584" y="1104899"/>
                </a:lnTo>
                <a:close/>
              </a:path>
              <a:path w="1990725" h="1981200">
                <a:moveTo>
                  <a:pt x="1944171" y="1295399"/>
                </a:moveTo>
                <a:lnTo>
                  <a:pt x="46402" y="1295399"/>
                </a:lnTo>
                <a:lnTo>
                  <a:pt x="42785" y="1282699"/>
                </a:lnTo>
                <a:lnTo>
                  <a:pt x="32795" y="1244599"/>
                </a:lnTo>
                <a:lnTo>
                  <a:pt x="24110" y="1206499"/>
                </a:lnTo>
                <a:lnTo>
                  <a:pt x="16740" y="1168399"/>
                </a:lnTo>
                <a:lnTo>
                  <a:pt x="10698" y="1130299"/>
                </a:lnTo>
                <a:lnTo>
                  <a:pt x="7410" y="1104899"/>
                </a:lnTo>
                <a:lnTo>
                  <a:pt x="1983164" y="1104899"/>
                </a:lnTo>
                <a:lnTo>
                  <a:pt x="1978009" y="1142999"/>
                </a:lnTo>
                <a:lnTo>
                  <a:pt x="1971524" y="1181099"/>
                </a:lnTo>
                <a:lnTo>
                  <a:pt x="1963715" y="1219199"/>
                </a:lnTo>
                <a:lnTo>
                  <a:pt x="1954593" y="1257299"/>
                </a:lnTo>
                <a:lnTo>
                  <a:pt x="1944171" y="1295399"/>
                </a:lnTo>
                <a:close/>
              </a:path>
              <a:path w="1990725" h="1981200">
                <a:moveTo>
                  <a:pt x="1900239" y="1409699"/>
                </a:moveTo>
                <a:lnTo>
                  <a:pt x="90335" y="1409699"/>
                </a:lnTo>
                <a:lnTo>
                  <a:pt x="85317" y="1396999"/>
                </a:lnTo>
                <a:lnTo>
                  <a:pt x="71086" y="1358899"/>
                </a:lnTo>
                <a:lnTo>
                  <a:pt x="58109" y="1320799"/>
                </a:lnTo>
                <a:lnTo>
                  <a:pt x="50162" y="1295399"/>
                </a:lnTo>
                <a:lnTo>
                  <a:pt x="1940411" y="1295399"/>
                </a:lnTo>
                <a:lnTo>
                  <a:pt x="1928278" y="1333499"/>
                </a:lnTo>
                <a:lnTo>
                  <a:pt x="1914882" y="1371599"/>
                </a:lnTo>
                <a:lnTo>
                  <a:pt x="1900239" y="1409699"/>
                </a:lnTo>
                <a:close/>
              </a:path>
              <a:path w="1990725" h="1981200">
                <a:moveTo>
                  <a:pt x="1861339" y="1485899"/>
                </a:moveTo>
                <a:lnTo>
                  <a:pt x="129235" y="1485899"/>
                </a:lnTo>
                <a:lnTo>
                  <a:pt x="123280" y="1473199"/>
                </a:lnTo>
                <a:lnTo>
                  <a:pt x="106205" y="1435099"/>
                </a:lnTo>
                <a:lnTo>
                  <a:pt x="95490" y="1409699"/>
                </a:lnTo>
                <a:lnTo>
                  <a:pt x="1895084" y="1409699"/>
                </a:lnTo>
                <a:lnTo>
                  <a:pt x="1878810" y="1447799"/>
                </a:lnTo>
                <a:lnTo>
                  <a:pt x="1861339" y="1485899"/>
                </a:lnTo>
                <a:close/>
              </a:path>
              <a:path w="1990725" h="1981200">
                <a:moveTo>
                  <a:pt x="1829625" y="1536699"/>
                </a:moveTo>
                <a:lnTo>
                  <a:pt x="160949" y="1536699"/>
                </a:lnTo>
                <a:lnTo>
                  <a:pt x="154351" y="1523999"/>
                </a:lnTo>
                <a:lnTo>
                  <a:pt x="147880" y="1511299"/>
                </a:lnTo>
                <a:lnTo>
                  <a:pt x="141536" y="1498599"/>
                </a:lnTo>
                <a:lnTo>
                  <a:pt x="135320" y="1485899"/>
                </a:lnTo>
                <a:lnTo>
                  <a:pt x="1855253" y="1485899"/>
                </a:lnTo>
                <a:lnTo>
                  <a:pt x="1849038" y="1498599"/>
                </a:lnTo>
                <a:lnTo>
                  <a:pt x="1842693" y="1511299"/>
                </a:lnTo>
                <a:lnTo>
                  <a:pt x="1836222" y="1523999"/>
                </a:lnTo>
                <a:lnTo>
                  <a:pt x="1829625" y="1536699"/>
                </a:lnTo>
                <a:close/>
              </a:path>
              <a:path w="1990725" h="1981200">
                <a:moveTo>
                  <a:pt x="1794769" y="1587499"/>
                </a:moveTo>
                <a:lnTo>
                  <a:pt x="195804" y="1587499"/>
                </a:lnTo>
                <a:lnTo>
                  <a:pt x="188588" y="1574799"/>
                </a:lnTo>
                <a:lnTo>
                  <a:pt x="181494" y="1562099"/>
                </a:lnTo>
                <a:lnTo>
                  <a:pt x="174522" y="1549399"/>
                </a:lnTo>
                <a:lnTo>
                  <a:pt x="167673" y="1536699"/>
                </a:lnTo>
                <a:lnTo>
                  <a:pt x="1822900" y="1536699"/>
                </a:lnTo>
                <a:lnTo>
                  <a:pt x="1816051" y="1549399"/>
                </a:lnTo>
                <a:lnTo>
                  <a:pt x="1809080" y="1562099"/>
                </a:lnTo>
                <a:lnTo>
                  <a:pt x="1801986" y="1574799"/>
                </a:lnTo>
                <a:lnTo>
                  <a:pt x="1794769" y="1587499"/>
                </a:lnTo>
                <a:close/>
              </a:path>
              <a:path w="1990725" h="1981200">
                <a:moveTo>
                  <a:pt x="1764712" y="1625599"/>
                </a:moveTo>
                <a:lnTo>
                  <a:pt x="225861" y="1625599"/>
                </a:lnTo>
                <a:lnTo>
                  <a:pt x="218170" y="1612899"/>
                </a:lnTo>
                <a:lnTo>
                  <a:pt x="210597" y="1600199"/>
                </a:lnTo>
                <a:lnTo>
                  <a:pt x="203141" y="1587499"/>
                </a:lnTo>
                <a:lnTo>
                  <a:pt x="1787432" y="1587499"/>
                </a:lnTo>
                <a:lnTo>
                  <a:pt x="1779977" y="1600199"/>
                </a:lnTo>
                <a:lnTo>
                  <a:pt x="1772404" y="1612899"/>
                </a:lnTo>
                <a:lnTo>
                  <a:pt x="1764712" y="1625599"/>
                </a:lnTo>
                <a:close/>
              </a:path>
              <a:path w="1990725" h="1981200">
                <a:moveTo>
                  <a:pt x="1732802" y="1663699"/>
                </a:moveTo>
                <a:lnTo>
                  <a:pt x="257772" y="1663699"/>
                </a:lnTo>
                <a:lnTo>
                  <a:pt x="249624" y="1650999"/>
                </a:lnTo>
                <a:lnTo>
                  <a:pt x="241590" y="1638299"/>
                </a:lnTo>
                <a:lnTo>
                  <a:pt x="233669" y="1625599"/>
                </a:lnTo>
                <a:lnTo>
                  <a:pt x="1756905" y="1625599"/>
                </a:lnTo>
                <a:lnTo>
                  <a:pt x="1748984" y="1638299"/>
                </a:lnTo>
                <a:lnTo>
                  <a:pt x="1740950" y="1650999"/>
                </a:lnTo>
                <a:lnTo>
                  <a:pt x="1732802" y="1663699"/>
                </a:lnTo>
                <a:close/>
              </a:path>
              <a:path w="1990725" h="1981200">
                <a:moveTo>
                  <a:pt x="1707699" y="1689099"/>
                </a:moveTo>
                <a:lnTo>
                  <a:pt x="282875" y="1689099"/>
                </a:lnTo>
                <a:lnTo>
                  <a:pt x="274399" y="1676399"/>
                </a:lnTo>
                <a:lnTo>
                  <a:pt x="266031" y="1663699"/>
                </a:lnTo>
                <a:lnTo>
                  <a:pt x="1724543" y="1663699"/>
                </a:lnTo>
                <a:lnTo>
                  <a:pt x="1716175" y="1676399"/>
                </a:lnTo>
                <a:lnTo>
                  <a:pt x="1707699" y="1689099"/>
                </a:lnTo>
                <a:close/>
              </a:path>
              <a:path w="1990725" h="1981200">
                <a:moveTo>
                  <a:pt x="1681630" y="1714499"/>
                </a:moveTo>
                <a:lnTo>
                  <a:pt x="308944" y="1714499"/>
                </a:lnTo>
                <a:lnTo>
                  <a:pt x="300150" y="1701799"/>
                </a:lnTo>
                <a:lnTo>
                  <a:pt x="291459" y="1689099"/>
                </a:lnTo>
                <a:lnTo>
                  <a:pt x="1699114" y="1689099"/>
                </a:lnTo>
                <a:lnTo>
                  <a:pt x="1690424" y="1701799"/>
                </a:lnTo>
                <a:lnTo>
                  <a:pt x="1681630" y="1714499"/>
                </a:lnTo>
                <a:close/>
              </a:path>
              <a:path w="1990725" h="1981200">
                <a:moveTo>
                  <a:pt x="1654630" y="1739899"/>
                </a:moveTo>
                <a:lnTo>
                  <a:pt x="335944" y="1739899"/>
                </a:lnTo>
                <a:lnTo>
                  <a:pt x="326842" y="1727199"/>
                </a:lnTo>
                <a:lnTo>
                  <a:pt x="317842" y="1714499"/>
                </a:lnTo>
                <a:lnTo>
                  <a:pt x="1672732" y="1714499"/>
                </a:lnTo>
                <a:lnTo>
                  <a:pt x="1663731" y="1727199"/>
                </a:lnTo>
                <a:lnTo>
                  <a:pt x="1654630" y="1739899"/>
                </a:lnTo>
                <a:close/>
              </a:path>
              <a:path w="1990725" h="1981200">
                <a:moveTo>
                  <a:pt x="1636133" y="1752599"/>
                </a:moveTo>
                <a:lnTo>
                  <a:pt x="354440" y="1752599"/>
                </a:lnTo>
                <a:lnTo>
                  <a:pt x="345143" y="1739899"/>
                </a:lnTo>
                <a:lnTo>
                  <a:pt x="1645431" y="1739899"/>
                </a:lnTo>
                <a:lnTo>
                  <a:pt x="1636133" y="1752599"/>
                </a:lnTo>
                <a:close/>
              </a:path>
              <a:path w="1990725" h="1981200">
                <a:moveTo>
                  <a:pt x="1607665" y="1777999"/>
                </a:moveTo>
                <a:lnTo>
                  <a:pt x="382908" y="1777999"/>
                </a:lnTo>
                <a:lnTo>
                  <a:pt x="373326" y="1765299"/>
                </a:lnTo>
                <a:lnTo>
                  <a:pt x="363836" y="1752599"/>
                </a:lnTo>
                <a:lnTo>
                  <a:pt x="1626738" y="1752599"/>
                </a:lnTo>
                <a:lnTo>
                  <a:pt x="1617248" y="1765299"/>
                </a:lnTo>
                <a:lnTo>
                  <a:pt x="1607665" y="1777999"/>
                </a:lnTo>
                <a:close/>
              </a:path>
              <a:path w="1990725" h="1981200">
                <a:moveTo>
                  <a:pt x="1588224" y="1790699"/>
                </a:moveTo>
                <a:lnTo>
                  <a:pt x="402350" y="1790699"/>
                </a:lnTo>
                <a:lnTo>
                  <a:pt x="392583" y="1777999"/>
                </a:lnTo>
                <a:lnTo>
                  <a:pt x="1597990" y="1777999"/>
                </a:lnTo>
                <a:lnTo>
                  <a:pt x="1588224" y="1790699"/>
                </a:lnTo>
                <a:close/>
              </a:path>
              <a:path w="1990725" h="1981200">
                <a:moveTo>
                  <a:pt x="1558396" y="1816099"/>
                </a:moveTo>
                <a:lnTo>
                  <a:pt x="432178" y="1816099"/>
                </a:lnTo>
                <a:lnTo>
                  <a:pt x="422149" y="1803399"/>
                </a:lnTo>
                <a:lnTo>
                  <a:pt x="412206" y="1790699"/>
                </a:lnTo>
                <a:lnTo>
                  <a:pt x="1578367" y="1790699"/>
                </a:lnTo>
                <a:lnTo>
                  <a:pt x="1568425" y="1803399"/>
                </a:lnTo>
                <a:lnTo>
                  <a:pt x="1558396" y="1816099"/>
                </a:lnTo>
                <a:close/>
              </a:path>
              <a:path w="1990725" h="1981200">
                <a:moveTo>
                  <a:pt x="1538082" y="1828799"/>
                </a:moveTo>
                <a:lnTo>
                  <a:pt x="452492" y="1828799"/>
                </a:lnTo>
                <a:lnTo>
                  <a:pt x="442293" y="1816099"/>
                </a:lnTo>
                <a:lnTo>
                  <a:pt x="1548281" y="1816099"/>
                </a:lnTo>
                <a:lnTo>
                  <a:pt x="1538082" y="1828799"/>
                </a:lnTo>
                <a:close/>
              </a:path>
              <a:path w="1990725" h="1981200">
                <a:moveTo>
                  <a:pt x="1517445" y="1841499"/>
                </a:moveTo>
                <a:lnTo>
                  <a:pt x="473129" y="1841499"/>
                </a:lnTo>
                <a:lnTo>
                  <a:pt x="462770" y="1828799"/>
                </a:lnTo>
                <a:lnTo>
                  <a:pt x="1527803" y="1828799"/>
                </a:lnTo>
                <a:lnTo>
                  <a:pt x="1517445" y="1841499"/>
                </a:lnTo>
                <a:close/>
              </a:path>
              <a:path w="1990725" h="1981200">
                <a:moveTo>
                  <a:pt x="1496489" y="1854199"/>
                </a:moveTo>
                <a:lnTo>
                  <a:pt x="494085" y="1854199"/>
                </a:lnTo>
                <a:lnTo>
                  <a:pt x="483568" y="1841499"/>
                </a:lnTo>
                <a:lnTo>
                  <a:pt x="1507005" y="1841499"/>
                </a:lnTo>
                <a:lnTo>
                  <a:pt x="1496489" y="1854199"/>
                </a:lnTo>
                <a:close/>
              </a:path>
              <a:path w="1990725" h="1981200">
                <a:moveTo>
                  <a:pt x="1475235" y="1866899"/>
                </a:moveTo>
                <a:lnTo>
                  <a:pt x="515338" y="1866899"/>
                </a:lnTo>
                <a:lnTo>
                  <a:pt x="504675" y="1854199"/>
                </a:lnTo>
                <a:lnTo>
                  <a:pt x="1485899" y="1854199"/>
                </a:lnTo>
                <a:lnTo>
                  <a:pt x="1475235" y="1866899"/>
                </a:lnTo>
                <a:close/>
              </a:path>
              <a:path w="1990725" h="1981200">
                <a:moveTo>
                  <a:pt x="1442813" y="1879599"/>
                </a:moveTo>
                <a:lnTo>
                  <a:pt x="547761" y="1879599"/>
                </a:lnTo>
                <a:lnTo>
                  <a:pt x="536885" y="1866899"/>
                </a:lnTo>
                <a:lnTo>
                  <a:pt x="1453689" y="1866899"/>
                </a:lnTo>
                <a:lnTo>
                  <a:pt x="1442813" y="1879599"/>
                </a:lnTo>
                <a:close/>
              </a:path>
              <a:path w="1990725" h="1981200">
                <a:moveTo>
                  <a:pt x="1420859" y="1892299"/>
                </a:moveTo>
                <a:lnTo>
                  <a:pt x="569715" y="1892299"/>
                </a:lnTo>
                <a:lnTo>
                  <a:pt x="558704" y="1879599"/>
                </a:lnTo>
                <a:lnTo>
                  <a:pt x="1431870" y="1879599"/>
                </a:lnTo>
                <a:lnTo>
                  <a:pt x="1420859" y="1892299"/>
                </a:lnTo>
                <a:close/>
              </a:path>
              <a:path w="1990725" h="1981200">
                <a:moveTo>
                  <a:pt x="1398649" y="1904999"/>
                </a:moveTo>
                <a:lnTo>
                  <a:pt x="591925" y="1904999"/>
                </a:lnTo>
                <a:lnTo>
                  <a:pt x="580789" y="1892299"/>
                </a:lnTo>
                <a:lnTo>
                  <a:pt x="1409784" y="1892299"/>
                </a:lnTo>
                <a:lnTo>
                  <a:pt x="1398649" y="1904999"/>
                </a:lnTo>
                <a:close/>
              </a:path>
              <a:path w="1990725" h="1981200">
                <a:moveTo>
                  <a:pt x="1364881" y="1917699"/>
                </a:moveTo>
                <a:lnTo>
                  <a:pt x="625692" y="1917699"/>
                </a:lnTo>
                <a:lnTo>
                  <a:pt x="614378" y="1904999"/>
                </a:lnTo>
                <a:lnTo>
                  <a:pt x="1376195" y="1904999"/>
                </a:lnTo>
                <a:lnTo>
                  <a:pt x="1364881" y="1917699"/>
                </a:lnTo>
                <a:close/>
              </a:path>
              <a:path w="1990725" h="1981200">
                <a:moveTo>
                  <a:pt x="1330614" y="1930399"/>
                </a:moveTo>
                <a:lnTo>
                  <a:pt x="659959" y="1930399"/>
                </a:lnTo>
                <a:lnTo>
                  <a:pt x="648483" y="1917699"/>
                </a:lnTo>
                <a:lnTo>
                  <a:pt x="1342090" y="1917699"/>
                </a:lnTo>
                <a:lnTo>
                  <a:pt x="1330614" y="1930399"/>
                </a:lnTo>
                <a:close/>
              </a:path>
              <a:path w="1990725" h="1981200">
                <a:moveTo>
                  <a:pt x="1295893" y="1943099"/>
                </a:moveTo>
                <a:lnTo>
                  <a:pt x="694681" y="1943099"/>
                </a:lnTo>
                <a:lnTo>
                  <a:pt x="683060" y="1930399"/>
                </a:lnTo>
                <a:lnTo>
                  <a:pt x="1307514" y="1930399"/>
                </a:lnTo>
                <a:lnTo>
                  <a:pt x="1295893" y="1943099"/>
                </a:lnTo>
                <a:close/>
              </a:path>
              <a:path w="1990725" h="1981200">
                <a:moveTo>
                  <a:pt x="1248971" y="1955799"/>
                </a:moveTo>
                <a:lnTo>
                  <a:pt x="741602" y="1955799"/>
                </a:lnTo>
                <a:lnTo>
                  <a:pt x="729811" y="1943099"/>
                </a:lnTo>
                <a:lnTo>
                  <a:pt x="1260763" y="1943099"/>
                </a:lnTo>
                <a:lnTo>
                  <a:pt x="1248971" y="1955799"/>
                </a:lnTo>
                <a:close/>
              </a:path>
              <a:path w="1990725" h="1981200">
                <a:moveTo>
                  <a:pt x="1201439" y="1968499"/>
                </a:moveTo>
                <a:lnTo>
                  <a:pt x="789135" y="1968499"/>
                </a:lnTo>
                <a:lnTo>
                  <a:pt x="777202" y="1955799"/>
                </a:lnTo>
                <a:lnTo>
                  <a:pt x="1213372" y="1955799"/>
                </a:lnTo>
                <a:lnTo>
                  <a:pt x="1201439" y="1968499"/>
                </a:lnTo>
                <a:close/>
              </a:path>
              <a:path w="1990725" h="1981200">
                <a:moveTo>
                  <a:pt x="1129243" y="1981199"/>
                </a:moveTo>
                <a:lnTo>
                  <a:pt x="861331" y="1981199"/>
                </a:lnTo>
                <a:lnTo>
                  <a:pt x="849237" y="1968499"/>
                </a:lnTo>
                <a:lnTo>
                  <a:pt x="1141337" y="1968499"/>
                </a:lnTo>
                <a:lnTo>
                  <a:pt x="1129243" y="1981199"/>
                </a:lnTo>
                <a:close/>
              </a:path>
            </a:pathLst>
          </a:custGeom>
          <a:solidFill>
            <a:srgbClr val="73AE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685504" y="8041238"/>
            <a:ext cx="1238250" cy="1056640"/>
          </a:xfrm>
          <a:custGeom>
            <a:avLst/>
            <a:gdLst/>
            <a:ahLst/>
            <a:cxnLst/>
            <a:rect l="l" t="t" r="r" b="b"/>
            <a:pathLst>
              <a:path w="1238250" h="1056639">
                <a:moveTo>
                  <a:pt x="1193042" y="152390"/>
                </a:moveTo>
                <a:lnTo>
                  <a:pt x="618905" y="152390"/>
                </a:lnTo>
                <a:lnTo>
                  <a:pt x="637127" y="129825"/>
                </a:lnTo>
                <a:lnTo>
                  <a:pt x="672924" y="92299"/>
                </a:lnTo>
                <a:lnTo>
                  <a:pt x="723626" y="51717"/>
                </a:lnTo>
                <a:lnTo>
                  <a:pt x="786564" y="19981"/>
                </a:lnTo>
                <a:lnTo>
                  <a:pt x="827985" y="8653"/>
                </a:lnTo>
                <a:lnTo>
                  <a:pt x="873233" y="1776"/>
                </a:lnTo>
                <a:lnTo>
                  <a:pt x="920928" y="0"/>
                </a:lnTo>
                <a:lnTo>
                  <a:pt x="969686" y="3968"/>
                </a:lnTo>
                <a:lnTo>
                  <a:pt x="1018127" y="14329"/>
                </a:lnTo>
                <a:lnTo>
                  <a:pt x="1064868" y="31729"/>
                </a:lnTo>
                <a:lnTo>
                  <a:pt x="1108526" y="56814"/>
                </a:lnTo>
                <a:lnTo>
                  <a:pt x="1147721" y="90232"/>
                </a:lnTo>
                <a:lnTo>
                  <a:pt x="1181070" y="132627"/>
                </a:lnTo>
                <a:lnTo>
                  <a:pt x="1193042" y="152390"/>
                </a:lnTo>
                <a:close/>
              </a:path>
              <a:path w="1238250" h="1056639">
                <a:moveTo>
                  <a:pt x="617667" y="1056272"/>
                </a:moveTo>
                <a:lnTo>
                  <a:pt x="435845" y="927890"/>
                </a:lnTo>
                <a:lnTo>
                  <a:pt x="293679" y="798712"/>
                </a:lnTo>
                <a:lnTo>
                  <a:pt x="191353" y="693574"/>
                </a:lnTo>
                <a:lnTo>
                  <a:pt x="152085" y="650155"/>
                </a:lnTo>
                <a:lnTo>
                  <a:pt x="102075" y="587275"/>
                </a:lnTo>
                <a:lnTo>
                  <a:pt x="63503" y="527976"/>
                </a:lnTo>
                <a:lnTo>
                  <a:pt x="35189" y="472329"/>
                </a:lnTo>
                <a:lnTo>
                  <a:pt x="15954" y="420406"/>
                </a:lnTo>
                <a:lnTo>
                  <a:pt x="4617" y="372281"/>
                </a:lnTo>
                <a:lnTo>
                  <a:pt x="0" y="328025"/>
                </a:lnTo>
                <a:lnTo>
                  <a:pt x="922" y="287710"/>
                </a:lnTo>
                <a:lnTo>
                  <a:pt x="14668" y="219192"/>
                </a:lnTo>
                <a:lnTo>
                  <a:pt x="36419" y="167305"/>
                </a:lnTo>
                <a:lnTo>
                  <a:pt x="56740" y="132627"/>
                </a:lnTo>
                <a:lnTo>
                  <a:pt x="90174" y="90299"/>
                </a:lnTo>
                <a:lnTo>
                  <a:pt x="129596" y="57064"/>
                </a:lnTo>
                <a:lnTo>
                  <a:pt x="173584" y="32241"/>
                </a:lnTo>
                <a:lnTo>
                  <a:pt x="220716" y="15153"/>
                </a:lnTo>
                <a:lnTo>
                  <a:pt x="269567" y="5120"/>
                </a:lnTo>
                <a:lnTo>
                  <a:pt x="318717" y="1463"/>
                </a:lnTo>
                <a:lnTo>
                  <a:pt x="366741" y="3503"/>
                </a:lnTo>
                <a:lnTo>
                  <a:pt x="412217" y="10561"/>
                </a:lnTo>
                <a:lnTo>
                  <a:pt x="453722" y="21958"/>
                </a:lnTo>
                <a:lnTo>
                  <a:pt x="516273" y="53280"/>
                </a:lnTo>
                <a:lnTo>
                  <a:pt x="566125" y="93195"/>
                </a:lnTo>
                <a:lnTo>
                  <a:pt x="601070" y="130099"/>
                </a:lnTo>
                <a:lnTo>
                  <a:pt x="618905" y="152390"/>
                </a:lnTo>
                <a:lnTo>
                  <a:pt x="1193042" y="152390"/>
                </a:lnTo>
                <a:lnTo>
                  <a:pt x="1212677" y="191133"/>
                </a:lnTo>
                <a:lnTo>
                  <a:pt x="1231605" y="251408"/>
                </a:lnTo>
                <a:lnTo>
                  <a:pt x="1237811" y="328025"/>
                </a:lnTo>
                <a:lnTo>
                  <a:pt x="1233193" y="372281"/>
                </a:lnTo>
                <a:lnTo>
                  <a:pt x="1221856" y="420406"/>
                </a:lnTo>
                <a:lnTo>
                  <a:pt x="1202621" y="472329"/>
                </a:lnTo>
                <a:lnTo>
                  <a:pt x="1174307" y="527976"/>
                </a:lnTo>
                <a:lnTo>
                  <a:pt x="1135735" y="587275"/>
                </a:lnTo>
                <a:lnTo>
                  <a:pt x="1085725" y="650155"/>
                </a:lnTo>
                <a:lnTo>
                  <a:pt x="1046264" y="693574"/>
                </a:lnTo>
                <a:lnTo>
                  <a:pt x="943512" y="798713"/>
                </a:lnTo>
                <a:lnTo>
                  <a:pt x="800920" y="927890"/>
                </a:lnTo>
                <a:lnTo>
                  <a:pt x="641936" y="1043427"/>
                </a:lnTo>
                <a:lnTo>
                  <a:pt x="620519" y="1055307"/>
                </a:lnTo>
                <a:lnTo>
                  <a:pt x="617667" y="105627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849972" y="8298862"/>
            <a:ext cx="948690" cy="535305"/>
          </a:xfrm>
          <a:custGeom>
            <a:avLst/>
            <a:gdLst/>
            <a:ahLst/>
            <a:cxnLst/>
            <a:rect l="l" t="t" r="r" b="b"/>
            <a:pathLst>
              <a:path w="948689" h="535304">
                <a:moveTo>
                  <a:pt x="627669" y="280378"/>
                </a:moveTo>
                <a:lnTo>
                  <a:pt x="586187" y="280378"/>
                </a:lnTo>
                <a:lnTo>
                  <a:pt x="652310" y="15809"/>
                </a:lnTo>
                <a:lnTo>
                  <a:pt x="654538" y="7163"/>
                </a:lnTo>
                <a:lnTo>
                  <a:pt x="662216" y="741"/>
                </a:lnTo>
                <a:lnTo>
                  <a:pt x="671131" y="494"/>
                </a:lnTo>
                <a:lnTo>
                  <a:pt x="680046" y="0"/>
                </a:lnTo>
                <a:lnTo>
                  <a:pt x="688467" y="5681"/>
                </a:lnTo>
                <a:lnTo>
                  <a:pt x="718624" y="91154"/>
                </a:lnTo>
                <a:lnTo>
                  <a:pt x="675094" y="91154"/>
                </a:lnTo>
                <a:lnTo>
                  <a:pt x="627669" y="280378"/>
                </a:lnTo>
                <a:close/>
              </a:path>
              <a:path w="948689" h="535304">
                <a:moveTo>
                  <a:pt x="185489" y="325338"/>
                </a:moveTo>
                <a:lnTo>
                  <a:pt x="20554" y="325338"/>
                </a:lnTo>
                <a:lnTo>
                  <a:pt x="12537" y="323655"/>
                </a:lnTo>
                <a:lnTo>
                  <a:pt x="6005" y="319101"/>
                </a:lnTo>
                <a:lnTo>
                  <a:pt x="1609" y="312415"/>
                </a:lnTo>
                <a:lnTo>
                  <a:pt x="0" y="304340"/>
                </a:lnTo>
                <a:lnTo>
                  <a:pt x="1609" y="296266"/>
                </a:lnTo>
                <a:lnTo>
                  <a:pt x="6005" y="289580"/>
                </a:lnTo>
                <a:lnTo>
                  <a:pt x="12537" y="285026"/>
                </a:lnTo>
                <a:lnTo>
                  <a:pt x="20554" y="283343"/>
                </a:lnTo>
                <a:lnTo>
                  <a:pt x="161467" y="283343"/>
                </a:lnTo>
                <a:lnTo>
                  <a:pt x="229819" y="65215"/>
                </a:lnTo>
                <a:lnTo>
                  <a:pt x="232543" y="56816"/>
                </a:lnTo>
                <a:lnTo>
                  <a:pt x="239972" y="51135"/>
                </a:lnTo>
                <a:lnTo>
                  <a:pt x="257803" y="50641"/>
                </a:lnTo>
                <a:lnTo>
                  <a:pt x="265480" y="56075"/>
                </a:lnTo>
                <a:lnTo>
                  <a:pt x="268700" y="64227"/>
                </a:lnTo>
                <a:lnTo>
                  <a:pt x="295052" y="134384"/>
                </a:lnTo>
                <a:lnTo>
                  <a:pt x="251117" y="134384"/>
                </a:lnTo>
                <a:lnTo>
                  <a:pt x="196138" y="310516"/>
                </a:lnTo>
                <a:lnTo>
                  <a:pt x="193414" y="318915"/>
                </a:lnTo>
                <a:lnTo>
                  <a:pt x="185489" y="325338"/>
                </a:lnTo>
                <a:close/>
              </a:path>
              <a:path w="948689" h="535304">
                <a:moveTo>
                  <a:pt x="725119" y="190707"/>
                </a:moveTo>
                <a:lnTo>
                  <a:pt x="716451" y="190707"/>
                </a:lnTo>
                <a:lnTo>
                  <a:pt x="708774" y="186013"/>
                </a:lnTo>
                <a:lnTo>
                  <a:pt x="705802" y="177861"/>
                </a:lnTo>
                <a:lnTo>
                  <a:pt x="675094" y="91154"/>
                </a:lnTo>
                <a:lnTo>
                  <a:pt x="718624" y="91154"/>
                </a:lnTo>
                <a:lnTo>
                  <a:pt x="739978" y="151676"/>
                </a:lnTo>
                <a:lnTo>
                  <a:pt x="927944" y="152170"/>
                </a:lnTo>
                <a:lnTo>
                  <a:pt x="935923" y="153540"/>
                </a:lnTo>
                <a:lnTo>
                  <a:pt x="942370" y="157388"/>
                </a:lnTo>
                <a:lnTo>
                  <a:pt x="946680" y="163321"/>
                </a:lnTo>
                <a:lnTo>
                  <a:pt x="948251" y="170944"/>
                </a:lnTo>
                <a:lnTo>
                  <a:pt x="946642" y="178672"/>
                </a:lnTo>
                <a:lnTo>
                  <a:pt x="942246" y="184593"/>
                </a:lnTo>
                <a:lnTo>
                  <a:pt x="935714" y="188383"/>
                </a:lnTo>
                <a:lnTo>
                  <a:pt x="927697" y="189719"/>
                </a:lnTo>
                <a:lnTo>
                  <a:pt x="725119" y="190707"/>
                </a:lnTo>
                <a:close/>
              </a:path>
              <a:path w="948689" h="535304">
                <a:moveTo>
                  <a:pt x="415804" y="534819"/>
                </a:moveTo>
                <a:lnTo>
                  <a:pt x="407136" y="534819"/>
                </a:lnTo>
                <a:lnTo>
                  <a:pt x="399459" y="529632"/>
                </a:lnTo>
                <a:lnTo>
                  <a:pt x="396487" y="521480"/>
                </a:lnTo>
                <a:lnTo>
                  <a:pt x="251117" y="134384"/>
                </a:lnTo>
                <a:lnTo>
                  <a:pt x="295052" y="134384"/>
                </a:lnTo>
                <a:lnTo>
                  <a:pt x="412337" y="446630"/>
                </a:lnTo>
                <a:lnTo>
                  <a:pt x="453678" y="446630"/>
                </a:lnTo>
                <a:lnTo>
                  <a:pt x="434625" y="519503"/>
                </a:lnTo>
                <a:lnTo>
                  <a:pt x="432397" y="528150"/>
                </a:lnTo>
                <a:lnTo>
                  <a:pt x="424719" y="534325"/>
                </a:lnTo>
                <a:lnTo>
                  <a:pt x="415804" y="534819"/>
                </a:lnTo>
                <a:close/>
              </a:path>
              <a:path w="948689" h="535304">
                <a:moveTo>
                  <a:pt x="453678" y="446630"/>
                </a:moveTo>
                <a:lnTo>
                  <a:pt x="412337" y="446630"/>
                </a:lnTo>
                <a:lnTo>
                  <a:pt x="487927" y="157388"/>
                </a:lnTo>
                <a:lnTo>
                  <a:pt x="490099" y="149206"/>
                </a:lnTo>
                <a:lnTo>
                  <a:pt x="497281" y="143277"/>
                </a:lnTo>
                <a:lnTo>
                  <a:pt x="514121" y="141795"/>
                </a:lnTo>
                <a:lnTo>
                  <a:pt x="522293" y="146241"/>
                </a:lnTo>
                <a:lnTo>
                  <a:pt x="526008" y="154146"/>
                </a:lnTo>
                <a:lnTo>
                  <a:pt x="558394" y="222079"/>
                </a:lnTo>
                <a:lnTo>
                  <a:pt x="512387" y="222079"/>
                </a:lnTo>
                <a:lnTo>
                  <a:pt x="453678" y="446630"/>
                </a:lnTo>
                <a:close/>
              </a:path>
              <a:path w="948689" h="535304">
                <a:moveTo>
                  <a:pt x="584949" y="361404"/>
                </a:moveTo>
                <a:lnTo>
                  <a:pt x="576776" y="356958"/>
                </a:lnTo>
                <a:lnTo>
                  <a:pt x="573062" y="349053"/>
                </a:lnTo>
                <a:lnTo>
                  <a:pt x="512387" y="222079"/>
                </a:lnTo>
                <a:lnTo>
                  <a:pt x="558394" y="222079"/>
                </a:lnTo>
                <a:lnTo>
                  <a:pt x="586187" y="280378"/>
                </a:lnTo>
                <a:lnTo>
                  <a:pt x="627669" y="280378"/>
                </a:lnTo>
                <a:lnTo>
                  <a:pt x="611447" y="345100"/>
                </a:lnTo>
                <a:lnTo>
                  <a:pt x="609466" y="353499"/>
                </a:lnTo>
                <a:lnTo>
                  <a:pt x="602284" y="359675"/>
                </a:lnTo>
                <a:lnTo>
                  <a:pt x="593617" y="360663"/>
                </a:lnTo>
                <a:lnTo>
                  <a:pt x="584949" y="361404"/>
                </a:lnTo>
                <a:close/>
              </a:path>
            </a:pathLst>
          </a:custGeom>
          <a:solidFill>
            <a:srgbClr val="73AE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823968" y="8554538"/>
            <a:ext cx="88658" cy="884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9752903" y="8426330"/>
            <a:ext cx="88658" cy="884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4274229" y="3477765"/>
            <a:ext cx="1990725" cy="1981200"/>
          </a:xfrm>
          <a:custGeom>
            <a:avLst/>
            <a:gdLst/>
            <a:ahLst/>
            <a:cxnLst/>
            <a:rect l="l" t="t" r="r" b="b"/>
            <a:pathLst>
              <a:path w="1990725" h="1981200">
                <a:moveTo>
                  <a:pt x="1165456" y="12699"/>
                </a:moveTo>
                <a:lnTo>
                  <a:pt x="825118" y="12699"/>
                </a:lnTo>
                <a:lnTo>
                  <a:pt x="837164" y="0"/>
                </a:lnTo>
                <a:lnTo>
                  <a:pt x="1153409" y="0"/>
                </a:lnTo>
                <a:lnTo>
                  <a:pt x="1165456" y="12699"/>
                </a:lnTo>
                <a:close/>
              </a:path>
              <a:path w="1990725" h="1981200">
                <a:moveTo>
                  <a:pt x="1225273" y="25399"/>
                </a:moveTo>
                <a:lnTo>
                  <a:pt x="765301" y="25399"/>
                </a:lnTo>
                <a:lnTo>
                  <a:pt x="777202" y="12699"/>
                </a:lnTo>
                <a:lnTo>
                  <a:pt x="1213372" y="12699"/>
                </a:lnTo>
                <a:lnTo>
                  <a:pt x="1225273" y="25399"/>
                </a:lnTo>
                <a:close/>
              </a:path>
              <a:path w="1990725" h="1981200">
                <a:moveTo>
                  <a:pt x="1272514" y="38099"/>
                </a:moveTo>
                <a:lnTo>
                  <a:pt x="718060" y="38099"/>
                </a:lnTo>
                <a:lnTo>
                  <a:pt x="729811" y="25399"/>
                </a:lnTo>
                <a:lnTo>
                  <a:pt x="1260763" y="25399"/>
                </a:lnTo>
                <a:lnTo>
                  <a:pt x="1272514" y="38099"/>
                </a:lnTo>
                <a:close/>
              </a:path>
              <a:path w="1990725" h="1981200">
                <a:moveTo>
                  <a:pt x="1319087" y="50799"/>
                </a:moveTo>
                <a:lnTo>
                  <a:pt x="671486" y="50799"/>
                </a:lnTo>
                <a:lnTo>
                  <a:pt x="683060" y="38099"/>
                </a:lnTo>
                <a:lnTo>
                  <a:pt x="1307514" y="38099"/>
                </a:lnTo>
                <a:lnTo>
                  <a:pt x="1319087" y="50799"/>
                </a:lnTo>
                <a:close/>
              </a:path>
              <a:path w="1990725" h="1981200">
                <a:moveTo>
                  <a:pt x="1353513" y="63499"/>
                </a:moveTo>
                <a:lnTo>
                  <a:pt x="637061" y="63499"/>
                </a:lnTo>
                <a:lnTo>
                  <a:pt x="648483" y="50799"/>
                </a:lnTo>
                <a:lnTo>
                  <a:pt x="1342090" y="50799"/>
                </a:lnTo>
                <a:lnTo>
                  <a:pt x="1353513" y="63499"/>
                </a:lnTo>
                <a:close/>
              </a:path>
              <a:path w="1990725" h="1981200">
                <a:moveTo>
                  <a:pt x="1387453" y="76199"/>
                </a:moveTo>
                <a:lnTo>
                  <a:pt x="603121" y="76199"/>
                </a:lnTo>
                <a:lnTo>
                  <a:pt x="614378" y="63499"/>
                </a:lnTo>
                <a:lnTo>
                  <a:pt x="1376196" y="63499"/>
                </a:lnTo>
                <a:lnTo>
                  <a:pt x="1387453" y="76199"/>
                </a:lnTo>
                <a:close/>
              </a:path>
              <a:path w="1990725" h="1981200">
                <a:moveTo>
                  <a:pt x="1409785" y="88899"/>
                </a:moveTo>
                <a:lnTo>
                  <a:pt x="580789" y="88899"/>
                </a:lnTo>
                <a:lnTo>
                  <a:pt x="591925" y="76199"/>
                </a:lnTo>
                <a:lnTo>
                  <a:pt x="1398649" y="76199"/>
                </a:lnTo>
                <a:lnTo>
                  <a:pt x="1409785" y="88899"/>
                </a:lnTo>
                <a:close/>
              </a:path>
              <a:path w="1990725" h="1981200">
                <a:moveTo>
                  <a:pt x="1442813" y="101599"/>
                </a:moveTo>
                <a:lnTo>
                  <a:pt x="547761" y="101599"/>
                </a:lnTo>
                <a:lnTo>
                  <a:pt x="558704" y="88899"/>
                </a:lnTo>
                <a:lnTo>
                  <a:pt x="1431870" y="88899"/>
                </a:lnTo>
                <a:lnTo>
                  <a:pt x="1442813" y="101599"/>
                </a:lnTo>
                <a:close/>
              </a:path>
              <a:path w="1990725" h="1981200">
                <a:moveTo>
                  <a:pt x="1464498" y="114299"/>
                </a:moveTo>
                <a:lnTo>
                  <a:pt x="526076" y="114299"/>
                </a:lnTo>
                <a:lnTo>
                  <a:pt x="536885" y="101599"/>
                </a:lnTo>
                <a:lnTo>
                  <a:pt x="1453689" y="101599"/>
                </a:lnTo>
                <a:lnTo>
                  <a:pt x="1464498" y="114299"/>
                </a:lnTo>
                <a:close/>
              </a:path>
              <a:path w="1990725" h="1981200">
                <a:moveTo>
                  <a:pt x="1485899" y="126999"/>
                </a:moveTo>
                <a:lnTo>
                  <a:pt x="504675" y="126999"/>
                </a:lnTo>
                <a:lnTo>
                  <a:pt x="515339" y="114299"/>
                </a:lnTo>
                <a:lnTo>
                  <a:pt x="1475236" y="114299"/>
                </a:lnTo>
                <a:lnTo>
                  <a:pt x="1485899" y="126999"/>
                </a:lnTo>
                <a:close/>
              </a:path>
              <a:path w="1990725" h="1981200">
                <a:moveTo>
                  <a:pt x="1507006" y="139699"/>
                </a:moveTo>
                <a:lnTo>
                  <a:pt x="483568" y="139699"/>
                </a:lnTo>
                <a:lnTo>
                  <a:pt x="494085" y="126999"/>
                </a:lnTo>
                <a:lnTo>
                  <a:pt x="1496489" y="126999"/>
                </a:lnTo>
                <a:lnTo>
                  <a:pt x="1507006" y="139699"/>
                </a:lnTo>
                <a:close/>
              </a:path>
              <a:path w="1990725" h="1981200">
                <a:moveTo>
                  <a:pt x="1527804" y="152399"/>
                </a:moveTo>
                <a:lnTo>
                  <a:pt x="462770" y="152399"/>
                </a:lnTo>
                <a:lnTo>
                  <a:pt x="473129" y="139699"/>
                </a:lnTo>
                <a:lnTo>
                  <a:pt x="1517445" y="139699"/>
                </a:lnTo>
                <a:lnTo>
                  <a:pt x="1527804" y="152399"/>
                </a:lnTo>
                <a:close/>
              </a:path>
              <a:path w="1990725" h="1981200">
                <a:moveTo>
                  <a:pt x="1548281" y="165099"/>
                </a:moveTo>
                <a:lnTo>
                  <a:pt x="442293" y="165099"/>
                </a:lnTo>
                <a:lnTo>
                  <a:pt x="452492" y="152399"/>
                </a:lnTo>
                <a:lnTo>
                  <a:pt x="1538082" y="152399"/>
                </a:lnTo>
                <a:lnTo>
                  <a:pt x="1548281" y="165099"/>
                </a:lnTo>
                <a:close/>
              </a:path>
              <a:path w="1990725" h="1981200">
                <a:moveTo>
                  <a:pt x="1568425" y="177799"/>
                </a:moveTo>
                <a:lnTo>
                  <a:pt x="422149" y="177799"/>
                </a:lnTo>
                <a:lnTo>
                  <a:pt x="432178" y="165099"/>
                </a:lnTo>
                <a:lnTo>
                  <a:pt x="1558396" y="165099"/>
                </a:lnTo>
                <a:lnTo>
                  <a:pt x="1568425" y="177799"/>
                </a:lnTo>
                <a:close/>
              </a:path>
              <a:path w="1990725" h="1981200">
                <a:moveTo>
                  <a:pt x="1597990" y="203199"/>
                </a:moveTo>
                <a:lnTo>
                  <a:pt x="392583" y="203199"/>
                </a:lnTo>
                <a:lnTo>
                  <a:pt x="402350" y="190499"/>
                </a:lnTo>
                <a:lnTo>
                  <a:pt x="412206" y="177799"/>
                </a:lnTo>
                <a:lnTo>
                  <a:pt x="1578367" y="177799"/>
                </a:lnTo>
                <a:lnTo>
                  <a:pt x="1588224" y="190499"/>
                </a:lnTo>
                <a:lnTo>
                  <a:pt x="1597990" y="203199"/>
                </a:lnTo>
                <a:close/>
              </a:path>
              <a:path w="1990725" h="1981200">
                <a:moveTo>
                  <a:pt x="1617248" y="215899"/>
                </a:moveTo>
                <a:lnTo>
                  <a:pt x="373326" y="215899"/>
                </a:lnTo>
                <a:lnTo>
                  <a:pt x="382908" y="203199"/>
                </a:lnTo>
                <a:lnTo>
                  <a:pt x="1607665" y="203199"/>
                </a:lnTo>
                <a:lnTo>
                  <a:pt x="1617248" y="215899"/>
                </a:lnTo>
                <a:close/>
              </a:path>
              <a:path w="1990725" h="1981200">
                <a:moveTo>
                  <a:pt x="1645431" y="241299"/>
                </a:moveTo>
                <a:lnTo>
                  <a:pt x="345143" y="241299"/>
                </a:lnTo>
                <a:lnTo>
                  <a:pt x="354440" y="228599"/>
                </a:lnTo>
                <a:lnTo>
                  <a:pt x="363836" y="215899"/>
                </a:lnTo>
                <a:lnTo>
                  <a:pt x="1626738" y="215899"/>
                </a:lnTo>
                <a:lnTo>
                  <a:pt x="1636133" y="228599"/>
                </a:lnTo>
                <a:lnTo>
                  <a:pt x="1645431" y="241299"/>
                </a:lnTo>
                <a:close/>
              </a:path>
              <a:path w="1990725" h="1981200">
                <a:moveTo>
                  <a:pt x="1663731" y="253999"/>
                </a:moveTo>
                <a:lnTo>
                  <a:pt x="326842" y="253999"/>
                </a:lnTo>
                <a:lnTo>
                  <a:pt x="335944" y="241299"/>
                </a:lnTo>
                <a:lnTo>
                  <a:pt x="1654630" y="241299"/>
                </a:lnTo>
                <a:lnTo>
                  <a:pt x="1663731" y="253999"/>
                </a:lnTo>
                <a:close/>
              </a:path>
              <a:path w="1990725" h="1981200">
                <a:moveTo>
                  <a:pt x="1690424" y="279399"/>
                </a:moveTo>
                <a:lnTo>
                  <a:pt x="300150" y="279399"/>
                </a:lnTo>
                <a:lnTo>
                  <a:pt x="308944" y="266699"/>
                </a:lnTo>
                <a:lnTo>
                  <a:pt x="317842" y="253999"/>
                </a:lnTo>
                <a:lnTo>
                  <a:pt x="1672732" y="253999"/>
                </a:lnTo>
                <a:lnTo>
                  <a:pt x="1681630" y="266699"/>
                </a:lnTo>
                <a:lnTo>
                  <a:pt x="1690424" y="279399"/>
                </a:lnTo>
                <a:close/>
              </a:path>
              <a:path w="1990725" h="1981200">
                <a:moveTo>
                  <a:pt x="1724543" y="317499"/>
                </a:moveTo>
                <a:lnTo>
                  <a:pt x="266031" y="317499"/>
                </a:lnTo>
                <a:lnTo>
                  <a:pt x="274399" y="304799"/>
                </a:lnTo>
                <a:lnTo>
                  <a:pt x="282875" y="292099"/>
                </a:lnTo>
                <a:lnTo>
                  <a:pt x="291459" y="279399"/>
                </a:lnTo>
                <a:lnTo>
                  <a:pt x="1699114" y="279399"/>
                </a:lnTo>
                <a:lnTo>
                  <a:pt x="1707699" y="292099"/>
                </a:lnTo>
                <a:lnTo>
                  <a:pt x="1716175" y="304799"/>
                </a:lnTo>
                <a:lnTo>
                  <a:pt x="1724543" y="317499"/>
                </a:lnTo>
                <a:close/>
              </a:path>
              <a:path w="1990725" h="1981200">
                <a:moveTo>
                  <a:pt x="1748984" y="342899"/>
                </a:moveTo>
                <a:lnTo>
                  <a:pt x="241590" y="342899"/>
                </a:lnTo>
                <a:lnTo>
                  <a:pt x="249624" y="330199"/>
                </a:lnTo>
                <a:lnTo>
                  <a:pt x="257772" y="317499"/>
                </a:lnTo>
                <a:lnTo>
                  <a:pt x="1732802" y="317499"/>
                </a:lnTo>
                <a:lnTo>
                  <a:pt x="1740950" y="330199"/>
                </a:lnTo>
                <a:lnTo>
                  <a:pt x="1748984" y="342899"/>
                </a:lnTo>
                <a:close/>
              </a:path>
              <a:path w="1990725" h="1981200">
                <a:moveTo>
                  <a:pt x="1779977" y="380999"/>
                </a:moveTo>
                <a:lnTo>
                  <a:pt x="210597" y="380999"/>
                </a:lnTo>
                <a:lnTo>
                  <a:pt x="218170" y="368299"/>
                </a:lnTo>
                <a:lnTo>
                  <a:pt x="225861" y="355599"/>
                </a:lnTo>
                <a:lnTo>
                  <a:pt x="233669" y="342899"/>
                </a:lnTo>
                <a:lnTo>
                  <a:pt x="1756905" y="342899"/>
                </a:lnTo>
                <a:lnTo>
                  <a:pt x="1764712" y="355599"/>
                </a:lnTo>
                <a:lnTo>
                  <a:pt x="1772404" y="368299"/>
                </a:lnTo>
                <a:lnTo>
                  <a:pt x="1779977" y="380999"/>
                </a:lnTo>
                <a:close/>
              </a:path>
              <a:path w="1990725" h="1981200">
                <a:moveTo>
                  <a:pt x="1816051" y="431799"/>
                </a:moveTo>
                <a:lnTo>
                  <a:pt x="174522" y="431799"/>
                </a:lnTo>
                <a:lnTo>
                  <a:pt x="181494" y="419099"/>
                </a:lnTo>
                <a:lnTo>
                  <a:pt x="188588" y="406399"/>
                </a:lnTo>
                <a:lnTo>
                  <a:pt x="195804" y="393699"/>
                </a:lnTo>
                <a:lnTo>
                  <a:pt x="203141" y="380999"/>
                </a:lnTo>
                <a:lnTo>
                  <a:pt x="1787432" y="380999"/>
                </a:lnTo>
                <a:lnTo>
                  <a:pt x="1794769" y="393699"/>
                </a:lnTo>
                <a:lnTo>
                  <a:pt x="1801986" y="406399"/>
                </a:lnTo>
                <a:lnTo>
                  <a:pt x="1809080" y="419099"/>
                </a:lnTo>
                <a:lnTo>
                  <a:pt x="1816051" y="431799"/>
                </a:lnTo>
                <a:close/>
              </a:path>
              <a:path w="1990725" h="1981200">
                <a:moveTo>
                  <a:pt x="1849038" y="482599"/>
                </a:moveTo>
                <a:lnTo>
                  <a:pt x="141536" y="482599"/>
                </a:lnTo>
                <a:lnTo>
                  <a:pt x="147880" y="469899"/>
                </a:lnTo>
                <a:lnTo>
                  <a:pt x="154351" y="457199"/>
                </a:lnTo>
                <a:lnTo>
                  <a:pt x="160949" y="444499"/>
                </a:lnTo>
                <a:lnTo>
                  <a:pt x="167673" y="431799"/>
                </a:lnTo>
                <a:lnTo>
                  <a:pt x="1822900" y="431799"/>
                </a:lnTo>
                <a:lnTo>
                  <a:pt x="1829625" y="444499"/>
                </a:lnTo>
                <a:lnTo>
                  <a:pt x="1836222" y="457199"/>
                </a:lnTo>
                <a:lnTo>
                  <a:pt x="1842693" y="469899"/>
                </a:lnTo>
                <a:lnTo>
                  <a:pt x="1849038" y="482599"/>
                </a:lnTo>
                <a:close/>
              </a:path>
              <a:path w="1990725" h="1981200">
                <a:moveTo>
                  <a:pt x="1884369" y="546099"/>
                </a:moveTo>
                <a:lnTo>
                  <a:pt x="106205" y="546099"/>
                </a:lnTo>
                <a:lnTo>
                  <a:pt x="111763" y="533399"/>
                </a:lnTo>
                <a:lnTo>
                  <a:pt x="117456" y="520699"/>
                </a:lnTo>
                <a:lnTo>
                  <a:pt x="123280" y="507999"/>
                </a:lnTo>
                <a:lnTo>
                  <a:pt x="129235" y="495299"/>
                </a:lnTo>
                <a:lnTo>
                  <a:pt x="135320" y="482599"/>
                </a:lnTo>
                <a:lnTo>
                  <a:pt x="1855253" y="482599"/>
                </a:lnTo>
                <a:lnTo>
                  <a:pt x="1873118" y="520699"/>
                </a:lnTo>
                <a:lnTo>
                  <a:pt x="1884369" y="546099"/>
                </a:lnTo>
                <a:close/>
              </a:path>
              <a:path w="1990725" h="1981200">
                <a:moveTo>
                  <a:pt x="1928278" y="647699"/>
                </a:moveTo>
                <a:lnTo>
                  <a:pt x="62295" y="647699"/>
                </a:lnTo>
                <a:lnTo>
                  <a:pt x="66621" y="634999"/>
                </a:lnTo>
                <a:lnTo>
                  <a:pt x="80436" y="596899"/>
                </a:lnTo>
                <a:lnTo>
                  <a:pt x="95490" y="558799"/>
                </a:lnTo>
                <a:lnTo>
                  <a:pt x="100781" y="546099"/>
                </a:lnTo>
                <a:lnTo>
                  <a:pt x="1889793" y="546099"/>
                </a:lnTo>
                <a:lnTo>
                  <a:pt x="1905257" y="584199"/>
                </a:lnTo>
                <a:lnTo>
                  <a:pt x="1919487" y="622299"/>
                </a:lnTo>
                <a:lnTo>
                  <a:pt x="1928278" y="647699"/>
                </a:lnTo>
                <a:close/>
              </a:path>
              <a:path w="1990725" h="1981200">
                <a:moveTo>
                  <a:pt x="1973833" y="812799"/>
                </a:moveTo>
                <a:lnTo>
                  <a:pt x="16740" y="812799"/>
                </a:lnTo>
                <a:lnTo>
                  <a:pt x="19050" y="800099"/>
                </a:lnTo>
                <a:lnTo>
                  <a:pt x="26859" y="761999"/>
                </a:lnTo>
                <a:lnTo>
                  <a:pt x="35980" y="723899"/>
                </a:lnTo>
                <a:lnTo>
                  <a:pt x="46402" y="685799"/>
                </a:lnTo>
                <a:lnTo>
                  <a:pt x="58109" y="647699"/>
                </a:lnTo>
                <a:lnTo>
                  <a:pt x="1932464" y="647699"/>
                </a:lnTo>
                <a:lnTo>
                  <a:pt x="1944172" y="685799"/>
                </a:lnTo>
                <a:lnTo>
                  <a:pt x="1954593" y="723899"/>
                </a:lnTo>
                <a:lnTo>
                  <a:pt x="1963715" y="761999"/>
                </a:lnTo>
                <a:lnTo>
                  <a:pt x="1971524" y="800099"/>
                </a:lnTo>
                <a:lnTo>
                  <a:pt x="1973833" y="812799"/>
                </a:lnTo>
                <a:close/>
              </a:path>
              <a:path w="1990725" h="1981200">
                <a:moveTo>
                  <a:pt x="1984584" y="1104899"/>
                </a:moveTo>
                <a:lnTo>
                  <a:pt x="5989" y="1104899"/>
                </a:lnTo>
                <a:lnTo>
                  <a:pt x="4718" y="1092199"/>
                </a:lnTo>
                <a:lnTo>
                  <a:pt x="1798" y="1054099"/>
                </a:lnTo>
                <a:lnTo>
                  <a:pt x="224" y="1015999"/>
                </a:lnTo>
                <a:lnTo>
                  <a:pt x="0" y="1003299"/>
                </a:lnTo>
                <a:lnTo>
                  <a:pt x="0" y="977899"/>
                </a:lnTo>
                <a:lnTo>
                  <a:pt x="1124" y="939799"/>
                </a:lnTo>
                <a:lnTo>
                  <a:pt x="3595" y="901699"/>
                </a:lnTo>
                <a:lnTo>
                  <a:pt x="7410" y="863599"/>
                </a:lnTo>
                <a:lnTo>
                  <a:pt x="12564" y="825499"/>
                </a:lnTo>
                <a:lnTo>
                  <a:pt x="14579" y="812799"/>
                </a:lnTo>
                <a:lnTo>
                  <a:pt x="1975995" y="812799"/>
                </a:lnTo>
                <a:lnTo>
                  <a:pt x="1981594" y="850899"/>
                </a:lnTo>
                <a:lnTo>
                  <a:pt x="1985857" y="888999"/>
                </a:lnTo>
                <a:lnTo>
                  <a:pt x="1988776" y="927099"/>
                </a:lnTo>
                <a:lnTo>
                  <a:pt x="1990350" y="965199"/>
                </a:lnTo>
                <a:lnTo>
                  <a:pt x="1990574" y="977899"/>
                </a:lnTo>
                <a:lnTo>
                  <a:pt x="1990574" y="1003299"/>
                </a:lnTo>
                <a:lnTo>
                  <a:pt x="1989450" y="1041399"/>
                </a:lnTo>
                <a:lnTo>
                  <a:pt x="1986979" y="1079499"/>
                </a:lnTo>
                <a:lnTo>
                  <a:pt x="1984584" y="1104899"/>
                </a:lnTo>
                <a:close/>
              </a:path>
              <a:path w="1990725" h="1981200">
                <a:moveTo>
                  <a:pt x="1944171" y="1295399"/>
                </a:moveTo>
                <a:lnTo>
                  <a:pt x="46402" y="1295399"/>
                </a:lnTo>
                <a:lnTo>
                  <a:pt x="42785" y="1282699"/>
                </a:lnTo>
                <a:lnTo>
                  <a:pt x="32795" y="1244599"/>
                </a:lnTo>
                <a:lnTo>
                  <a:pt x="24110" y="1206499"/>
                </a:lnTo>
                <a:lnTo>
                  <a:pt x="16740" y="1168399"/>
                </a:lnTo>
                <a:lnTo>
                  <a:pt x="10698" y="1130299"/>
                </a:lnTo>
                <a:lnTo>
                  <a:pt x="7410" y="1104899"/>
                </a:lnTo>
                <a:lnTo>
                  <a:pt x="1983164" y="1104899"/>
                </a:lnTo>
                <a:lnTo>
                  <a:pt x="1978009" y="1142999"/>
                </a:lnTo>
                <a:lnTo>
                  <a:pt x="1971524" y="1181099"/>
                </a:lnTo>
                <a:lnTo>
                  <a:pt x="1963715" y="1219199"/>
                </a:lnTo>
                <a:lnTo>
                  <a:pt x="1954593" y="1257299"/>
                </a:lnTo>
                <a:lnTo>
                  <a:pt x="1944171" y="1295399"/>
                </a:lnTo>
                <a:close/>
              </a:path>
              <a:path w="1990725" h="1981200">
                <a:moveTo>
                  <a:pt x="1900239" y="1409699"/>
                </a:moveTo>
                <a:lnTo>
                  <a:pt x="90335" y="1409699"/>
                </a:lnTo>
                <a:lnTo>
                  <a:pt x="85317" y="1396999"/>
                </a:lnTo>
                <a:lnTo>
                  <a:pt x="71086" y="1358899"/>
                </a:lnTo>
                <a:lnTo>
                  <a:pt x="58109" y="1320799"/>
                </a:lnTo>
                <a:lnTo>
                  <a:pt x="50162" y="1295399"/>
                </a:lnTo>
                <a:lnTo>
                  <a:pt x="1940411" y="1295399"/>
                </a:lnTo>
                <a:lnTo>
                  <a:pt x="1928278" y="1333499"/>
                </a:lnTo>
                <a:lnTo>
                  <a:pt x="1914882" y="1371599"/>
                </a:lnTo>
                <a:lnTo>
                  <a:pt x="1900239" y="1409699"/>
                </a:lnTo>
                <a:close/>
              </a:path>
              <a:path w="1990725" h="1981200">
                <a:moveTo>
                  <a:pt x="1861339" y="1485899"/>
                </a:moveTo>
                <a:lnTo>
                  <a:pt x="129235" y="1485899"/>
                </a:lnTo>
                <a:lnTo>
                  <a:pt x="123280" y="1473199"/>
                </a:lnTo>
                <a:lnTo>
                  <a:pt x="106205" y="1435099"/>
                </a:lnTo>
                <a:lnTo>
                  <a:pt x="95490" y="1409699"/>
                </a:lnTo>
                <a:lnTo>
                  <a:pt x="1895084" y="1409699"/>
                </a:lnTo>
                <a:lnTo>
                  <a:pt x="1878810" y="1447799"/>
                </a:lnTo>
                <a:lnTo>
                  <a:pt x="1861339" y="1485899"/>
                </a:lnTo>
                <a:close/>
              </a:path>
              <a:path w="1990725" h="1981200">
                <a:moveTo>
                  <a:pt x="1829625" y="1536699"/>
                </a:moveTo>
                <a:lnTo>
                  <a:pt x="160949" y="1536699"/>
                </a:lnTo>
                <a:lnTo>
                  <a:pt x="154351" y="1523999"/>
                </a:lnTo>
                <a:lnTo>
                  <a:pt x="147880" y="1511299"/>
                </a:lnTo>
                <a:lnTo>
                  <a:pt x="141536" y="1498599"/>
                </a:lnTo>
                <a:lnTo>
                  <a:pt x="135320" y="1485899"/>
                </a:lnTo>
                <a:lnTo>
                  <a:pt x="1855253" y="1485899"/>
                </a:lnTo>
                <a:lnTo>
                  <a:pt x="1849038" y="1498599"/>
                </a:lnTo>
                <a:lnTo>
                  <a:pt x="1842693" y="1511299"/>
                </a:lnTo>
                <a:lnTo>
                  <a:pt x="1836222" y="1523999"/>
                </a:lnTo>
                <a:lnTo>
                  <a:pt x="1829625" y="1536699"/>
                </a:lnTo>
                <a:close/>
              </a:path>
              <a:path w="1990725" h="1981200">
                <a:moveTo>
                  <a:pt x="1794769" y="1587499"/>
                </a:moveTo>
                <a:lnTo>
                  <a:pt x="195804" y="1587499"/>
                </a:lnTo>
                <a:lnTo>
                  <a:pt x="188588" y="1574799"/>
                </a:lnTo>
                <a:lnTo>
                  <a:pt x="181494" y="1562099"/>
                </a:lnTo>
                <a:lnTo>
                  <a:pt x="174522" y="1549399"/>
                </a:lnTo>
                <a:lnTo>
                  <a:pt x="167673" y="1536699"/>
                </a:lnTo>
                <a:lnTo>
                  <a:pt x="1822900" y="1536699"/>
                </a:lnTo>
                <a:lnTo>
                  <a:pt x="1816051" y="1549399"/>
                </a:lnTo>
                <a:lnTo>
                  <a:pt x="1809080" y="1562099"/>
                </a:lnTo>
                <a:lnTo>
                  <a:pt x="1801986" y="1574799"/>
                </a:lnTo>
                <a:lnTo>
                  <a:pt x="1794769" y="1587499"/>
                </a:lnTo>
                <a:close/>
              </a:path>
              <a:path w="1990725" h="1981200">
                <a:moveTo>
                  <a:pt x="1764712" y="1625599"/>
                </a:moveTo>
                <a:lnTo>
                  <a:pt x="225861" y="1625599"/>
                </a:lnTo>
                <a:lnTo>
                  <a:pt x="218170" y="1612899"/>
                </a:lnTo>
                <a:lnTo>
                  <a:pt x="210597" y="1600199"/>
                </a:lnTo>
                <a:lnTo>
                  <a:pt x="203141" y="1587499"/>
                </a:lnTo>
                <a:lnTo>
                  <a:pt x="1787432" y="1587499"/>
                </a:lnTo>
                <a:lnTo>
                  <a:pt x="1779977" y="1600199"/>
                </a:lnTo>
                <a:lnTo>
                  <a:pt x="1772404" y="1612899"/>
                </a:lnTo>
                <a:lnTo>
                  <a:pt x="1764712" y="1625599"/>
                </a:lnTo>
                <a:close/>
              </a:path>
              <a:path w="1990725" h="1981200">
                <a:moveTo>
                  <a:pt x="1732802" y="1663699"/>
                </a:moveTo>
                <a:lnTo>
                  <a:pt x="257772" y="1663699"/>
                </a:lnTo>
                <a:lnTo>
                  <a:pt x="249624" y="1650999"/>
                </a:lnTo>
                <a:lnTo>
                  <a:pt x="241590" y="1638299"/>
                </a:lnTo>
                <a:lnTo>
                  <a:pt x="233669" y="1625599"/>
                </a:lnTo>
                <a:lnTo>
                  <a:pt x="1756905" y="1625599"/>
                </a:lnTo>
                <a:lnTo>
                  <a:pt x="1748984" y="1638299"/>
                </a:lnTo>
                <a:lnTo>
                  <a:pt x="1740950" y="1650999"/>
                </a:lnTo>
                <a:lnTo>
                  <a:pt x="1732802" y="1663699"/>
                </a:lnTo>
                <a:close/>
              </a:path>
              <a:path w="1990725" h="1981200">
                <a:moveTo>
                  <a:pt x="1707699" y="1689099"/>
                </a:moveTo>
                <a:lnTo>
                  <a:pt x="282875" y="1689099"/>
                </a:lnTo>
                <a:lnTo>
                  <a:pt x="274399" y="1676399"/>
                </a:lnTo>
                <a:lnTo>
                  <a:pt x="266031" y="1663699"/>
                </a:lnTo>
                <a:lnTo>
                  <a:pt x="1724543" y="1663699"/>
                </a:lnTo>
                <a:lnTo>
                  <a:pt x="1716175" y="1676399"/>
                </a:lnTo>
                <a:lnTo>
                  <a:pt x="1707699" y="1689099"/>
                </a:lnTo>
                <a:close/>
              </a:path>
              <a:path w="1990725" h="1981200">
                <a:moveTo>
                  <a:pt x="1681630" y="1714499"/>
                </a:moveTo>
                <a:lnTo>
                  <a:pt x="308944" y="1714499"/>
                </a:lnTo>
                <a:lnTo>
                  <a:pt x="300150" y="1701799"/>
                </a:lnTo>
                <a:lnTo>
                  <a:pt x="291459" y="1689099"/>
                </a:lnTo>
                <a:lnTo>
                  <a:pt x="1699114" y="1689099"/>
                </a:lnTo>
                <a:lnTo>
                  <a:pt x="1690424" y="1701799"/>
                </a:lnTo>
                <a:lnTo>
                  <a:pt x="1681630" y="1714499"/>
                </a:lnTo>
                <a:close/>
              </a:path>
              <a:path w="1990725" h="1981200">
                <a:moveTo>
                  <a:pt x="1654630" y="1739899"/>
                </a:moveTo>
                <a:lnTo>
                  <a:pt x="335944" y="1739899"/>
                </a:lnTo>
                <a:lnTo>
                  <a:pt x="326842" y="1727199"/>
                </a:lnTo>
                <a:lnTo>
                  <a:pt x="317842" y="1714499"/>
                </a:lnTo>
                <a:lnTo>
                  <a:pt x="1672732" y="1714499"/>
                </a:lnTo>
                <a:lnTo>
                  <a:pt x="1663731" y="1727199"/>
                </a:lnTo>
                <a:lnTo>
                  <a:pt x="1654630" y="1739899"/>
                </a:lnTo>
                <a:close/>
              </a:path>
              <a:path w="1990725" h="1981200">
                <a:moveTo>
                  <a:pt x="1636133" y="1752599"/>
                </a:moveTo>
                <a:lnTo>
                  <a:pt x="354440" y="1752599"/>
                </a:lnTo>
                <a:lnTo>
                  <a:pt x="345143" y="1739899"/>
                </a:lnTo>
                <a:lnTo>
                  <a:pt x="1645431" y="1739899"/>
                </a:lnTo>
                <a:lnTo>
                  <a:pt x="1636133" y="1752599"/>
                </a:lnTo>
                <a:close/>
              </a:path>
              <a:path w="1990725" h="1981200">
                <a:moveTo>
                  <a:pt x="1607665" y="1777999"/>
                </a:moveTo>
                <a:lnTo>
                  <a:pt x="382908" y="1777999"/>
                </a:lnTo>
                <a:lnTo>
                  <a:pt x="373326" y="1765299"/>
                </a:lnTo>
                <a:lnTo>
                  <a:pt x="363836" y="1752599"/>
                </a:lnTo>
                <a:lnTo>
                  <a:pt x="1626738" y="1752599"/>
                </a:lnTo>
                <a:lnTo>
                  <a:pt x="1617248" y="1765299"/>
                </a:lnTo>
                <a:lnTo>
                  <a:pt x="1607665" y="1777999"/>
                </a:lnTo>
                <a:close/>
              </a:path>
              <a:path w="1990725" h="1981200">
                <a:moveTo>
                  <a:pt x="1588224" y="1790699"/>
                </a:moveTo>
                <a:lnTo>
                  <a:pt x="402350" y="1790699"/>
                </a:lnTo>
                <a:lnTo>
                  <a:pt x="392583" y="1777999"/>
                </a:lnTo>
                <a:lnTo>
                  <a:pt x="1597990" y="1777999"/>
                </a:lnTo>
                <a:lnTo>
                  <a:pt x="1588224" y="1790699"/>
                </a:lnTo>
                <a:close/>
              </a:path>
              <a:path w="1990725" h="1981200">
                <a:moveTo>
                  <a:pt x="1558396" y="1816099"/>
                </a:moveTo>
                <a:lnTo>
                  <a:pt x="432178" y="1816099"/>
                </a:lnTo>
                <a:lnTo>
                  <a:pt x="422149" y="1803399"/>
                </a:lnTo>
                <a:lnTo>
                  <a:pt x="412206" y="1790699"/>
                </a:lnTo>
                <a:lnTo>
                  <a:pt x="1578367" y="1790699"/>
                </a:lnTo>
                <a:lnTo>
                  <a:pt x="1568425" y="1803399"/>
                </a:lnTo>
                <a:lnTo>
                  <a:pt x="1558396" y="1816099"/>
                </a:lnTo>
                <a:close/>
              </a:path>
              <a:path w="1990725" h="1981200">
                <a:moveTo>
                  <a:pt x="1538082" y="1828799"/>
                </a:moveTo>
                <a:lnTo>
                  <a:pt x="452492" y="1828799"/>
                </a:lnTo>
                <a:lnTo>
                  <a:pt x="442293" y="1816099"/>
                </a:lnTo>
                <a:lnTo>
                  <a:pt x="1548281" y="1816099"/>
                </a:lnTo>
                <a:lnTo>
                  <a:pt x="1538082" y="1828799"/>
                </a:lnTo>
                <a:close/>
              </a:path>
              <a:path w="1990725" h="1981200">
                <a:moveTo>
                  <a:pt x="1517445" y="1841499"/>
                </a:moveTo>
                <a:lnTo>
                  <a:pt x="473129" y="1841499"/>
                </a:lnTo>
                <a:lnTo>
                  <a:pt x="462770" y="1828799"/>
                </a:lnTo>
                <a:lnTo>
                  <a:pt x="1527803" y="1828799"/>
                </a:lnTo>
                <a:lnTo>
                  <a:pt x="1517445" y="1841499"/>
                </a:lnTo>
                <a:close/>
              </a:path>
              <a:path w="1990725" h="1981200">
                <a:moveTo>
                  <a:pt x="1496489" y="1854199"/>
                </a:moveTo>
                <a:lnTo>
                  <a:pt x="494085" y="1854199"/>
                </a:lnTo>
                <a:lnTo>
                  <a:pt x="483568" y="1841499"/>
                </a:lnTo>
                <a:lnTo>
                  <a:pt x="1507005" y="1841499"/>
                </a:lnTo>
                <a:lnTo>
                  <a:pt x="1496489" y="1854199"/>
                </a:lnTo>
                <a:close/>
              </a:path>
              <a:path w="1990725" h="1981200">
                <a:moveTo>
                  <a:pt x="1475235" y="1866899"/>
                </a:moveTo>
                <a:lnTo>
                  <a:pt x="515338" y="1866899"/>
                </a:lnTo>
                <a:lnTo>
                  <a:pt x="504675" y="1854199"/>
                </a:lnTo>
                <a:lnTo>
                  <a:pt x="1485899" y="1854199"/>
                </a:lnTo>
                <a:lnTo>
                  <a:pt x="1475235" y="1866899"/>
                </a:lnTo>
                <a:close/>
              </a:path>
              <a:path w="1990725" h="1981200">
                <a:moveTo>
                  <a:pt x="1442813" y="1879599"/>
                </a:moveTo>
                <a:lnTo>
                  <a:pt x="547761" y="1879599"/>
                </a:lnTo>
                <a:lnTo>
                  <a:pt x="536885" y="1866899"/>
                </a:lnTo>
                <a:lnTo>
                  <a:pt x="1453689" y="1866899"/>
                </a:lnTo>
                <a:lnTo>
                  <a:pt x="1442813" y="1879599"/>
                </a:lnTo>
                <a:close/>
              </a:path>
              <a:path w="1990725" h="1981200">
                <a:moveTo>
                  <a:pt x="1420859" y="1892299"/>
                </a:moveTo>
                <a:lnTo>
                  <a:pt x="569715" y="1892299"/>
                </a:lnTo>
                <a:lnTo>
                  <a:pt x="558704" y="1879599"/>
                </a:lnTo>
                <a:lnTo>
                  <a:pt x="1431870" y="1879599"/>
                </a:lnTo>
                <a:lnTo>
                  <a:pt x="1420859" y="1892299"/>
                </a:lnTo>
                <a:close/>
              </a:path>
              <a:path w="1990725" h="1981200">
                <a:moveTo>
                  <a:pt x="1398649" y="1904999"/>
                </a:moveTo>
                <a:lnTo>
                  <a:pt x="591925" y="1904999"/>
                </a:lnTo>
                <a:lnTo>
                  <a:pt x="580789" y="1892299"/>
                </a:lnTo>
                <a:lnTo>
                  <a:pt x="1409784" y="1892299"/>
                </a:lnTo>
                <a:lnTo>
                  <a:pt x="1398649" y="1904999"/>
                </a:lnTo>
                <a:close/>
              </a:path>
              <a:path w="1990725" h="1981200">
                <a:moveTo>
                  <a:pt x="1364881" y="1917699"/>
                </a:moveTo>
                <a:lnTo>
                  <a:pt x="625692" y="1917699"/>
                </a:lnTo>
                <a:lnTo>
                  <a:pt x="614378" y="1904999"/>
                </a:lnTo>
                <a:lnTo>
                  <a:pt x="1376195" y="1904999"/>
                </a:lnTo>
                <a:lnTo>
                  <a:pt x="1364881" y="1917699"/>
                </a:lnTo>
                <a:close/>
              </a:path>
              <a:path w="1990725" h="1981200">
                <a:moveTo>
                  <a:pt x="1330614" y="1930399"/>
                </a:moveTo>
                <a:lnTo>
                  <a:pt x="659959" y="1930399"/>
                </a:lnTo>
                <a:lnTo>
                  <a:pt x="648483" y="1917699"/>
                </a:lnTo>
                <a:lnTo>
                  <a:pt x="1342090" y="1917699"/>
                </a:lnTo>
                <a:lnTo>
                  <a:pt x="1330614" y="1930399"/>
                </a:lnTo>
                <a:close/>
              </a:path>
              <a:path w="1990725" h="1981200">
                <a:moveTo>
                  <a:pt x="1295893" y="1943099"/>
                </a:moveTo>
                <a:lnTo>
                  <a:pt x="694681" y="1943099"/>
                </a:lnTo>
                <a:lnTo>
                  <a:pt x="683060" y="1930399"/>
                </a:lnTo>
                <a:lnTo>
                  <a:pt x="1307514" y="1930399"/>
                </a:lnTo>
                <a:lnTo>
                  <a:pt x="1295893" y="1943099"/>
                </a:lnTo>
                <a:close/>
              </a:path>
              <a:path w="1990725" h="1981200">
                <a:moveTo>
                  <a:pt x="1248971" y="1955799"/>
                </a:moveTo>
                <a:lnTo>
                  <a:pt x="741602" y="1955799"/>
                </a:lnTo>
                <a:lnTo>
                  <a:pt x="729811" y="1943099"/>
                </a:lnTo>
                <a:lnTo>
                  <a:pt x="1260763" y="1943099"/>
                </a:lnTo>
                <a:lnTo>
                  <a:pt x="1248971" y="1955799"/>
                </a:lnTo>
                <a:close/>
              </a:path>
              <a:path w="1990725" h="1981200">
                <a:moveTo>
                  <a:pt x="1201439" y="1968499"/>
                </a:moveTo>
                <a:lnTo>
                  <a:pt x="789135" y="1968499"/>
                </a:lnTo>
                <a:lnTo>
                  <a:pt x="777202" y="1955799"/>
                </a:lnTo>
                <a:lnTo>
                  <a:pt x="1213372" y="1955799"/>
                </a:lnTo>
                <a:lnTo>
                  <a:pt x="1201439" y="1968499"/>
                </a:lnTo>
                <a:close/>
              </a:path>
              <a:path w="1990725" h="1981200">
                <a:moveTo>
                  <a:pt x="1129243" y="1981199"/>
                </a:moveTo>
                <a:lnTo>
                  <a:pt x="861331" y="1981199"/>
                </a:lnTo>
                <a:lnTo>
                  <a:pt x="849237" y="1968499"/>
                </a:lnTo>
                <a:lnTo>
                  <a:pt x="1141337" y="1968499"/>
                </a:lnTo>
                <a:lnTo>
                  <a:pt x="1129243" y="1981199"/>
                </a:lnTo>
                <a:close/>
              </a:path>
            </a:pathLst>
          </a:custGeom>
          <a:solidFill>
            <a:srgbClr val="73AE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4628754" y="4424334"/>
            <a:ext cx="334645" cy="347345"/>
          </a:xfrm>
          <a:custGeom>
            <a:avLst/>
            <a:gdLst/>
            <a:ahLst/>
            <a:cxnLst/>
            <a:rect l="l" t="t" r="r" b="b"/>
            <a:pathLst>
              <a:path w="334645" h="347345">
                <a:moveTo>
                  <a:pt x="149264" y="347037"/>
                </a:moveTo>
                <a:lnTo>
                  <a:pt x="107103" y="340023"/>
                </a:lnTo>
                <a:lnTo>
                  <a:pt x="66796" y="320099"/>
                </a:lnTo>
                <a:lnTo>
                  <a:pt x="32009" y="283463"/>
                </a:lnTo>
                <a:lnTo>
                  <a:pt x="6405" y="226316"/>
                </a:lnTo>
                <a:lnTo>
                  <a:pt x="0" y="173037"/>
                </a:lnTo>
                <a:lnTo>
                  <a:pt x="11042" y="128394"/>
                </a:lnTo>
                <a:lnTo>
                  <a:pt x="34861" y="92142"/>
                </a:lnTo>
                <a:lnTo>
                  <a:pt x="66787" y="64039"/>
                </a:lnTo>
                <a:lnTo>
                  <a:pt x="102147" y="43838"/>
                </a:lnTo>
                <a:lnTo>
                  <a:pt x="246218" y="0"/>
                </a:lnTo>
                <a:lnTo>
                  <a:pt x="334175" y="306237"/>
                </a:lnTo>
                <a:lnTo>
                  <a:pt x="224487" y="337534"/>
                </a:lnTo>
                <a:lnTo>
                  <a:pt x="189613" y="344940"/>
                </a:lnTo>
                <a:lnTo>
                  <a:pt x="149264" y="347037"/>
                </a:lnTo>
                <a:close/>
              </a:path>
            </a:pathLst>
          </a:custGeom>
          <a:solidFill>
            <a:srgbClr val="2F2F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5380689" y="4538139"/>
            <a:ext cx="334645" cy="314325"/>
          </a:xfrm>
          <a:custGeom>
            <a:avLst/>
            <a:gdLst/>
            <a:ahLst/>
            <a:cxnLst/>
            <a:rect l="l" t="t" r="r" b="b"/>
            <a:pathLst>
              <a:path w="334645" h="314325">
                <a:moveTo>
                  <a:pt x="18405" y="313738"/>
                </a:moveTo>
                <a:lnTo>
                  <a:pt x="12423" y="272225"/>
                </a:lnTo>
                <a:lnTo>
                  <a:pt x="7164" y="235174"/>
                </a:lnTo>
                <a:lnTo>
                  <a:pt x="2366" y="200451"/>
                </a:lnTo>
                <a:lnTo>
                  <a:pt x="0" y="164893"/>
                </a:lnTo>
                <a:lnTo>
                  <a:pt x="3612" y="124629"/>
                </a:lnTo>
                <a:lnTo>
                  <a:pt x="16465" y="83833"/>
                </a:lnTo>
                <a:lnTo>
                  <a:pt x="41822" y="46680"/>
                </a:lnTo>
                <a:lnTo>
                  <a:pt x="82946" y="17344"/>
                </a:lnTo>
                <a:lnTo>
                  <a:pt x="143098" y="0"/>
                </a:lnTo>
                <a:lnTo>
                  <a:pt x="196798" y="1153"/>
                </a:lnTo>
                <a:lnTo>
                  <a:pt x="239497" y="18363"/>
                </a:lnTo>
                <a:lnTo>
                  <a:pt x="272091" y="47041"/>
                </a:lnTo>
                <a:lnTo>
                  <a:pt x="295481" y="82594"/>
                </a:lnTo>
                <a:lnTo>
                  <a:pt x="310563" y="120432"/>
                </a:lnTo>
                <a:lnTo>
                  <a:pt x="322339" y="185668"/>
                </a:lnTo>
                <a:lnTo>
                  <a:pt x="334017" y="269251"/>
                </a:lnTo>
                <a:lnTo>
                  <a:pt x="18405" y="313738"/>
                </a:lnTo>
                <a:close/>
              </a:path>
            </a:pathLst>
          </a:custGeom>
          <a:solidFill>
            <a:srgbClr val="2F2F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5217067" y="4049296"/>
            <a:ext cx="357505" cy="346710"/>
          </a:xfrm>
          <a:custGeom>
            <a:avLst/>
            <a:gdLst/>
            <a:ahLst/>
            <a:cxnLst/>
            <a:rect l="l" t="t" r="r" b="b"/>
            <a:pathLst>
              <a:path w="357504" h="346710">
                <a:moveTo>
                  <a:pt x="146618" y="346125"/>
                </a:moveTo>
                <a:lnTo>
                  <a:pt x="86309" y="329257"/>
                </a:lnTo>
                <a:lnTo>
                  <a:pt x="41176" y="299999"/>
                </a:lnTo>
                <a:lnTo>
                  <a:pt x="13864" y="262881"/>
                </a:lnTo>
                <a:lnTo>
                  <a:pt x="1197" y="221337"/>
                </a:lnTo>
                <a:lnTo>
                  <a:pt x="0" y="178801"/>
                </a:lnTo>
                <a:lnTo>
                  <a:pt x="7095" y="138708"/>
                </a:lnTo>
                <a:lnTo>
                  <a:pt x="19306" y="104493"/>
                </a:lnTo>
                <a:lnTo>
                  <a:pt x="31562" y="77254"/>
                </a:lnTo>
                <a:lnTo>
                  <a:pt x="46922" y="42547"/>
                </a:lnTo>
                <a:lnTo>
                  <a:pt x="65613" y="0"/>
                </a:lnTo>
                <a:lnTo>
                  <a:pt x="357425" y="128030"/>
                </a:lnTo>
                <a:lnTo>
                  <a:pt x="340609" y="166536"/>
                </a:lnTo>
                <a:lnTo>
                  <a:pt x="311376" y="232782"/>
                </a:lnTo>
                <a:lnTo>
                  <a:pt x="270502" y="296648"/>
                </a:lnTo>
                <a:lnTo>
                  <a:pt x="238132" y="324569"/>
                </a:lnTo>
                <a:lnTo>
                  <a:pt x="197032" y="342812"/>
                </a:lnTo>
                <a:lnTo>
                  <a:pt x="146618" y="346125"/>
                </a:lnTo>
                <a:close/>
              </a:path>
            </a:pathLst>
          </a:custGeom>
          <a:solidFill>
            <a:srgbClr val="2F2F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4874973" y="4384273"/>
            <a:ext cx="332740" cy="346710"/>
          </a:xfrm>
          <a:custGeom>
            <a:avLst/>
            <a:gdLst/>
            <a:ahLst/>
            <a:cxnLst/>
            <a:rect l="l" t="t" r="r" b="b"/>
            <a:pathLst>
              <a:path w="332740" h="346710">
                <a:moveTo>
                  <a:pt x="87957" y="346299"/>
                </a:moveTo>
                <a:lnTo>
                  <a:pt x="0" y="40061"/>
                </a:lnTo>
                <a:lnTo>
                  <a:pt x="109946" y="8765"/>
                </a:lnTo>
                <a:lnTo>
                  <a:pt x="145502" y="1472"/>
                </a:lnTo>
                <a:lnTo>
                  <a:pt x="186224" y="0"/>
                </a:lnTo>
                <a:lnTo>
                  <a:pt x="228268" y="7019"/>
                </a:lnTo>
                <a:lnTo>
                  <a:pt x="267790" y="25203"/>
                </a:lnTo>
                <a:lnTo>
                  <a:pt x="300946" y="57225"/>
                </a:lnTo>
                <a:lnTo>
                  <a:pt x="323890" y="105757"/>
                </a:lnTo>
                <a:lnTo>
                  <a:pt x="332596" y="167725"/>
                </a:lnTo>
                <a:lnTo>
                  <a:pt x="322567" y="217148"/>
                </a:lnTo>
                <a:lnTo>
                  <a:pt x="298958" y="255320"/>
                </a:lnTo>
                <a:lnTo>
                  <a:pt x="266919" y="283534"/>
                </a:lnTo>
                <a:lnTo>
                  <a:pt x="231603" y="303083"/>
                </a:lnTo>
                <a:lnTo>
                  <a:pt x="87957" y="3462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5399095" y="4807390"/>
            <a:ext cx="334010" cy="311785"/>
          </a:xfrm>
          <a:custGeom>
            <a:avLst/>
            <a:gdLst/>
            <a:ahLst/>
            <a:cxnLst/>
            <a:rect l="l" t="t" r="r" b="b"/>
            <a:pathLst>
              <a:path w="334009" h="311785">
                <a:moveTo>
                  <a:pt x="205406" y="311410"/>
                </a:moveTo>
                <a:lnTo>
                  <a:pt x="142834" y="311346"/>
                </a:lnTo>
                <a:lnTo>
                  <a:pt x="95296" y="294512"/>
                </a:lnTo>
                <a:lnTo>
                  <a:pt x="60794" y="265824"/>
                </a:lnTo>
                <a:lnTo>
                  <a:pt x="37329" y="230195"/>
                </a:lnTo>
                <a:lnTo>
                  <a:pt x="22904" y="192541"/>
                </a:lnTo>
                <a:lnTo>
                  <a:pt x="10695" y="123160"/>
                </a:lnTo>
                <a:lnTo>
                  <a:pt x="0" y="44487"/>
                </a:lnTo>
                <a:lnTo>
                  <a:pt x="315611" y="0"/>
                </a:lnTo>
                <a:lnTo>
                  <a:pt x="317459" y="13696"/>
                </a:lnTo>
                <a:lnTo>
                  <a:pt x="321852" y="45942"/>
                </a:lnTo>
                <a:lnTo>
                  <a:pt x="327071" y="83474"/>
                </a:lnTo>
                <a:lnTo>
                  <a:pt x="331392" y="113028"/>
                </a:lnTo>
                <a:lnTo>
                  <a:pt x="333647" y="149277"/>
                </a:lnTo>
                <a:lnTo>
                  <a:pt x="329428" y="189808"/>
                </a:lnTo>
                <a:lnTo>
                  <a:pt x="316614" y="230454"/>
                </a:lnTo>
                <a:lnTo>
                  <a:pt x="293085" y="267048"/>
                </a:lnTo>
                <a:lnTo>
                  <a:pt x="256723" y="295422"/>
                </a:lnTo>
                <a:lnTo>
                  <a:pt x="205406" y="31141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5282681" y="3828950"/>
            <a:ext cx="358140" cy="348615"/>
          </a:xfrm>
          <a:custGeom>
            <a:avLst/>
            <a:gdLst/>
            <a:ahLst/>
            <a:cxnLst/>
            <a:rect l="l" t="t" r="r" b="b"/>
            <a:pathLst>
              <a:path w="358140" h="348614">
                <a:moveTo>
                  <a:pt x="291811" y="348375"/>
                </a:moveTo>
                <a:lnTo>
                  <a:pt x="0" y="220345"/>
                </a:lnTo>
                <a:lnTo>
                  <a:pt x="18852" y="177992"/>
                </a:lnTo>
                <a:lnTo>
                  <a:pt x="34160" y="143309"/>
                </a:lnTo>
                <a:lnTo>
                  <a:pt x="63141" y="83801"/>
                </a:lnTo>
                <a:lnTo>
                  <a:pt x="88024" y="51535"/>
                </a:lnTo>
                <a:lnTo>
                  <a:pt x="120294" y="23709"/>
                </a:lnTo>
                <a:lnTo>
                  <a:pt x="159549" y="4978"/>
                </a:lnTo>
                <a:lnTo>
                  <a:pt x="205387" y="0"/>
                </a:lnTo>
                <a:lnTo>
                  <a:pt x="257404" y="13428"/>
                </a:lnTo>
                <a:lnTo>
                  <a:pt x="310612" y="46358"/>
                </a:lnTo>
                <a:lnTo>
                  <a:pt x="342190" y="85648"/>
                </a:lnTo>
                <a:lnTo>
                  <a:pt x="356421" y="128170"/>
                </a:lnTo>
                <a:lnTo>
                  <a:pt x="357588" y="170800"/>
                </a:lnTo>
                <a:lnTo>
                  <a:pt x="349973" y="210412"/>
                </a:lnTo>
                <a:lnTo>
                  <a:pt x="337859" y="243882"/>
                </a:lnTo>
                <a:lnTo>
                  <a:pt x="324007" y="275922"/>
                </a:lnTo>
                <a:lnTo>
                  <a:pt x="308917" y="310096"/>
                </a:lnTo>
                <a:lnTo>
                  <a:pt x="296787" y="337286"/>
                </a:lnTo>
                <a:lnTo>
                  <a:pt x="291811" y="3483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4711993" y="4654271"/>
            <a:ext cx="100892" cy="6702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5431433" y="4613405"/>
            <a:ext cx="76833" cy="9259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5358997" y="4278198"/>
            <a:ext cx="109855" cy="53975"/>
          </a:xfrm>
          <a:custGeom>
            <a:avLst/>
            <a:gdLst/>
            <a:ahLst/>
            <a:cxnLst/>
            <a:rect l="l" t="t" r="r" b="b"/>
            <a:pathLst>
              <a:path w="109854" h="53975">
                <a:moveTo>
                  <a:pt x="85496" y="36921"/>
                </a:moveTo>
                <a:lnTo>
                  <a:pt x="35279" y="36921"/>
                </a:lnTo>
                <a:lnTo>
                  <a:pt x="46618" y="35806"/>
                </a:lnTo>
                <a:lnTo>
                  <a:pt x="57689" y="32848"/>
                </a:lnTo>
                <a:lnTo>
                  <a:pt x="91320" y="5172"/>
                </a:lnTo>
                <a:lnTo>
                  <a:pt x="93648" y="1551"/>
                </a:lnTo>
                <a:lnTo>
                  <a:pt x="98305" y="0"/>
                </a:lnTo>
                <a:lnTo>
                  <a:pt x="102444" y="1810"/>
                </a:lnTo>
                <a:lnTo>
                  <a:pt x="107359" y="3879"/>
                </a:lnTo>
                <a:lnTo>
                  <a:pt x="109429" y="9569"/>
                </a:lnTo>
                <a:lnTo>
                  <a:pt x="106842" y="13708"/>
                </a:lnTo>
                <a:lnTo>
                  <a:pt x="98717" y="24983"/>
                </a:lnTo>
                <a:lnTo>
                  <a:pt x="88798" y="34658"/>
                </a:lnTo>
                <a:lnTo>
                  <a:pt x="85496" y="36921"/>
                </a:lnTo>
                <a:close/>
              </a:path>
              <a:path w="109854" h="53975">
                <a:moveTo>
                  <a:pt x="36023" y="53895"/>
                </a:moveTo>
                <a:lnTo>
                  <a:pt x="21665" y="52953"/>
                </a:lnTo>
                <a:lnTo>
                  <a:pt x="7502" y="49660"/>
                </a:lnTo>
                <a:lnTo>
                  <a:pt x="2586" y="48108"/>
                </a:lnTo>
                <a:lnTo>
                  <a:pt x="0" y="42676"/>
                </a:lnTo>
                <a:lnTo>
                  <a:pt x="2069" y="38021"/>
                </a:lnTo>
                <a:lnTo>
                  <a:pt x="3880" y="34141"/>
                </a:lnTo>
                <a:lnTo>
                  <a:pt x="8278" y="32330"/>
                </a:lnTo>
                <a:lnTo>
                  <a:pt x="12676" y="33624"/>
                </a:lnTo>
                <a:lnTo>
                  <a:pt x="23893" y="36194"/>
                </a:lnTo>
                <a:lnTo>
                  <a:pt x="35279" y="36921"/>
                </a:lnTo>
                <a:lnTo>
                  <a:pt x="85496" y="36921"/>
                </a:lnTo>
                <a:lnTo>
                  <a:pt x="77229" y="42587"/>
                </a:lnTo>
                <a:lnTo>
                  <a:pt x="64157" y="48625"/>
                </a:lnTo>
                <a:lnTo>
                  <a:pt x="50284" y="52460"/>
                </a:lnTo>
                <a:lnTo>
                  <a:pt x="36023" y="538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2942509" y="667065"/>
            <a:ext cx="1639570" cy="2012314"/>
          </a:xfrm>
          <a:custGeom>
            <a:avLst/>
            <a:gdLst/>
            <a:ahLst/>
            <a:cxnLst/>
            <a:rect l="l" t="t" r="r" b="b"/>
            <a:pathLst>
              <a:path w="1639569" h="2012314">
                <a:moveTo>
                  <a:pt x="529851" y="1825694"/>
                </a:moveTo>
                <a:lnTo>
                  <a:pt x="276788" y="1572630"/>
                </a:lnTo>
                <a:lnTo>
                  <a:pt x="227618" y="1507060"/>
                </a:lnTo>
                <a:lnTo>
                  <a:pt x="194551" y="1459111"/>
                </a:lnTo>
                <a:lnTo>
                  <a:pt x="170191" y="1422237"/>
                </a:lnTo>
                <a:lnTo>
                  <a:pt x="136354" y="1366204"/>
                </a:lnTo>
                <a:lnTo>
                  <a:pt x="112550" y="1321930"/>
                </a:lnTo>
                <a:lnTo>
                  <a:pt x="90979" y="1277009"/>
                </a:lnTo>
                <a:lnTo>
                  <a:pt x="71657" y="1231494"/>
                </a:lnTo>
                <a:lnTo>
                  <a:pt x="54600" y="1185441"/>
                </a:lnTo>
                <a:lnTo>
                  <a:pt x="39824" y="1138903"/>
                </a:lnTo>
                <a:lnTo>
                  <a:pt x="27346" y="1091934"/>
                </a:lnTo>
                <a:lnTo>
                  <a:pt x="17182" y="1044587"/>
                </a:lnTo>
                <a:lnTo>
                  <a:pt x="9349" y="996917"/>
                </a:lnTo>
                <a:lnTo>
                  <a:pt x="3864" y="948978"/>
                </a:lnTo>
                <a:lnTo>
                  <a:pt x="742" y="900823"/>
                </a:lnTo>
                <a:lnTo>
                  <a:pt x="0" y="852507"/>
                </a:lnTo>
                <a:lnTo>
                  <a:pt x="1654" y="804083"/>
                </a:lnTo>
                <a:lnTo>
                  <a:pt x="5721" y="755606"/>
                </a:lnTo>
                <a:lnTo>
                  <a:pt x="12665" y="704209"/>
                </a:lnTo>
                <a:lnTo>
                  <a:pt x="22216" y="653583"/>
                </a:lnTo>
                <a:lnTo>
                  <a:pt x="34321" y="603851"/>
                </a:lnTo>
                <a:lnTo>
                  <a:pt x="48928" y="555136"/>
                </a:lnTo>
                <a:lnTo>
                  <a:pt x="65986" y="507560"/>
                </a:lnTo>
                <a:lnTo>
                  <a:pt x="85441" y="461247"/>
                </a:lnTo>
                <a:lnTo>
                  <a:pt x="107243" y="416320"/>
                </a:lnTo>
                <a:lnTo>
                  <a:pt x="131339" y="372901"/>
                </a:lnTo>
                <a:lnTo>
                  <a:pt x="157676" y="331113"/>
                </a:lnTo>
                <a:lnTo>
                  <a:pt x="186203" y="291080"/>
                </a:lnTo>
                <a:lnTo>
                  <a:pt x="216868" y="252923"/>
                </a:lnTo>
                <a:lnTo>
                  <a:pt x="249618" y="216766"/>
                </a:lnTo>
                <a:lnTo>
                  <a:pt x="286428" y="180779"/>
                </a:lnTo>
                <a:lnTo>
                  <a:pt x="324660" y="147999"/>
                </a:lnTo>
                <a:lnTo>
                  <a:pt x="364205" y="118442"/>
                </a:lnTo>
                <a:lnTo>
                  <a:pt x="404952" y="92125"/>
                </a:lnTo>
                <a:lnTo>
                  <a:pt x="446792" y="69064"/>
                </a:lnTo>
                <a:lnTo>
                  <a:pt x="489615" y="49276"/>
                </a:lnTo>
                <a:lnTo>
                  <a:pt x="533308" y="32777"/>
                </a:lnTo>
                <a:lnTo>
                  <a:pt x="577764" y="19584"/>
                </a:lnTo>
                <a:lnTo>
                  <a:pt x="622871" y="9712"/>
                </a:lnTo>
                <a:lnTo>
                  <a:pt x="668520" y="3178"/>
                </a:lnTo>
                <a:lnTo>
                  <a:pt x="714599" y="0"/>
                </a:lnTo>
                <a:lnTo>
                  <a:pt x="760999" y="192"/>
                </a:lnTo>
                <a:lnTo>
                  <a:pt x="807610" y="3771"/>
                </a:lnTo>
                <a:lnTo>
                  <a:pt x="854321" y="10754"/>
                </a:lnTo>
                <a:lnTo>
                  <a:pt x="901022" y="21158"/>
                </a:lnTo>
                <a:lnTo>
                  <a:pt x="947603" y="34998"/>
                </a:lnTo>
                <a:lnTo>
                  <a:pt x="993954" y="52292"/>
                </a:lnTo>
                <a:lnTo>
                  <a:pt x="1039964" y="73054"/>
                </a:lnTo>
                <a:lnTo>
                  <a:pt x="1085524" y="97303"/>
                </a:lnTo>
                <a:lnTo>
                  <a:pt x="1123063" y="145967"/>
                </a:lnTo>
                <a:lnTo>
                  <a:pt x="1125497" y="176631"/>
                </a:lnTo>
                <a:lnTo>
                  <a:pt x="1115564" y="206689"/>
                </a:lnTo>
                <a:lnTo>
                  <a:pt x="1066910" y="244216"/>
                </a:lnTo>
                <a:lnTo>
                  <a:pt x="1006185" y="236702"/>
                </a:lnTo>
                <a:lnTo>
                  <a:pt x="961380" y="213329"/>
                </a:lnTo>
                <a:lnTo>
                  <a:pt x="916283" y="194253"/>
                </a:lnTo>
                <a:lnTo>
                  <a:pt x="871032" y="179454"/>
                </a:lnTo>
                <a:lnTo>
                  <a:pt x="825765" y="168909"/>
                </a:lnTo>
                <a:lnTo>
                  <a:pt x="780619" y="162599"/>
                </a:lnTo>
                <a:lnTo>
                  <a:pt x="735730" y="160502"/>
                </a:lnTo>
                <a:lnTo>
                  <a:pt x="691236" y="162598"/>
                </a:lnTo>
                <a:lnTo>
                  <a:pt x="647275" y="168865"/>
                </a:lnTo>
                <a:lnTo>
                  <a:pt x="603984" y="179282"/>
                </a:lnTo>
                <a:lnTo>
                  <a:pt x="561499" y="193829"/>
                </a:lnTo>
                <a:lnTo>
                  <a:pt x="519959" y="212484"/>
                </a:lnTo>
                <a:lnTo>
                  <a:pt x="479501" y="235227"/>
                </a:lnTo>
                <a:lnTo>
                  <a:pt x="440261" y="262037"/>
                </a:lnTo>
                <a:lnTo>
                  <a:pt x="402377" y="292892"/>
                </a:lnTo>
                <a:lnTo>
                  <a:pt x="365986" y="327772"/>
                </a:lnTo>
                <a:lnTo>
                  <a:pt x="333897" y="363610"/>
                </a:lnTo>
                <a:lnTo>
                  <a:pt x="304269" y="401844"/>
                </a:lnTo>
                <a:lnTo>
                  <a:pt x="277183" y="442299"/>
                </a:lnTo>
                <a:lnTo>
                  <a:pt x="252676" y="484887"/>
                </a:lnTo>
                <a:lnTo>
                  <a:pt x="230959" y="529161"/>
                </a:lnTo>
                <a:lnTo>
                  <a:pt x="211981" y="575215"/>
                </a:lnTo>
                <a:lnTo>
                  <a:pt x="195867" y="622781"/>
                </a:lnTo>
                <a:lnTo>
                  <a:pt x="182696" y="671682"/>
                </a:lnTo>
                <a:lnTo>
                  <a:pt x="172550" y="721742"/>
                </a:lnTo>
                <a:lnTo>
                  <a:pt x="165508" y="772784"/>
                </a:lnTo>
                <a:lnTo>
                  <a:pt x="161792" y="820483"/>
                </a:lnTo>
                <a:lnTo>
                  <a:pt x="160811" y="868094"/>
                </a:lnTo>
                <a:lnTo>
                  <a:pt x="162552" y="915553"/>
                </a:lnTo>
                <a:lnTo>
                  <a:pt x="167002" y="962794"/>
                </a:lnTo>
                <a:lnTo>
                  <a:pt x="174148" y="1009753"/>
                </a:lnTo>
                <a:lnTo>
                  <a:pt x="183976" y="1056364"/>
                </a:lnTo>
                <a:lnTo>
                  <a:pt x="196474" y="1102562"/>
                </a:lnTo>
                <a:lnTo>
                  <a:pt x="211629" y="1148282"/>
                </a:lnTo>
                <a:lnTo>
                  <a:pt x="229427" y="1193459"/>
                </a:lnTo>
                <a:lnTo>
                  <a:pt x="249857" y="1238027"/>
                </a:lnTo>
                <a:lnTo>
                  <a:pt x="272903" y="1281922"/>
                </a:lnTo>
                <a:lnTo>
                  <a:pt x="298554" y="1325077"/>
                </a:lnTo>
                <a:lnTo>
                  <a:pt x="332256" y="1376844"/>
                </a:lnTo>
                <a:lnTo>
                  <a:pt x="366541" y="1425967"/>
                </a:lnTo>
                <a:lnTo>
                  <a:pt x="401400" y="1472440"/>
                </a:lnTo>
                <a:lnTo>
                  <a:pt x="436828" y="1516257"/>
                </a:lnTo>
                <a:lnTo>
                  <a:pt x="472817" y="1557413"/>
                </a:lnTo>
                <a:lnTo>
                  <a:pt x="509359" y="1595900"/>
                </a:lnTo>
                <a:lnTo>
                  <a:pt x="912034" y="1998576"/>
                </a:lnTo>
                <a:lnTo>
                  <a:pt x="874717" y="1990874"/>
                </a:lnTo>
                <a:lnTo>
                  <a:pt x="832509" y="1979866"/>
                </a:lnTo>
                <a:lnTo>
                  <a:pt x="790785" y="1966662"/>
                </a:lnTo>
                <a:lnTo>
                  <a:pt x="749553" y="1951266"/>
                </a:lnTo>
                <a:lnTo>
                  <a:pt x="708820" y="1933680"/>
                </a:lnTo>
                <a:lnTo>
                  <a:pt x="668591" y="1913906"/>
                </a:lnTo>
                <a:lnTo>
                  <a:pt x="628874" y="1891949"/>
                </a:lnTo>
                <a:lnTo>
                  <a:pt x="589675" y="1867810"/>
                </a:lnTo>
                <a:lnTo>
                  <a:pt x="551000" y="1841492"/>
                </a:lnTo>
                <a:lnTo>
                  <a:pt x="529851" y="1825694"/>
                </a:lnTo>
                <a:close/>
              </a:path>
              <a:path w="1639569" h="2012314">
                <a:moveTo>
                  <a:pt x="912034" y="1998576"/>
                </a:moveTo>
                <a:lnTo>
                  <a:pt x="509359" y="1595900"/>
                </a:lnTo>
                <a:lnTo>
                  <a:pt x="546447" y="1631714"/>
                </a:lnTo>
                <a:lnTo>
                  <a:pt x="584075" y="1664849"/>
                </a:lnTo>
                <a:lnTo>
                  <a:pt x="622235" y="1695298"/>
                </a:lnTo>
                <a:lnTo>
                  <a:pt x="660920" y="1723056"/>
                </a:lnTo>
                <a:lnTo>
                  <a:pt x="700122" y="1748117"/>
                </a:lnTo>
                <a:lnTo>
                  <a:pt x="739835" y="1770475"/>
                </a:lnTo>
                <a:lnTo>
                  <a:pt x="780051" y="1790124"/>
                </a:lnTo>
                <a:lnTo>
                  <a:pt x="820763" y="1807058"/>
                </a:lnTo>
                <a:lnTo>
                  <a:pt x="861963" y="1821271"/>
                </a:lnTo>
                <a:lnTo>
                  <a:pt x="903646" y="1832758"/>
                </a:lnTo>
                <a:lnTo>
                  <a:pt x="945802" y="1841512"/>
                </a:lnTo>
                <a:lnTo>
                  <a:pt x="1022877" y="1850340"/>
                </a:lnTo>
                <a:lnTo>
                  <a:pt x="1096577" y="1850463"/>
                </a:lnTo>
                <a:lnTo>
                  <a:pt x="1166277" y="1843383"/>
                </a:lnTo>
                <a:lnTo>
                  <a:pt x="1231352" y="1830606"/>
                </a:lnTo>
                <a:lnTo>
                  <a:pt x="1291176" y="1813636"/>
                </a:lnTo>
                <a:lnTo>
                  <a:pt x="1345124" y="1793976"/>
                </a:lnTo>
                <a:lnTo>
                  <a:pt x="1392570" y="1773132"/>
                </a:lnTo>
                <a:lnTo>
                  <a:pt x="1432890" y="1752606"/>
                </a:lnTo>
                <a:lnTo>
                  <a:pt x="1489647" y="1718531"/>
                </a:lnTo>
                <a:lnTo>
                  <a:pt x="1510393" y="1703783"/>
                </a:lnTo>
                <a:lnTo>
                  <a:pt x="1538843" y="1689528"/>
                </a:lnTo>
                <a:lnTo>
                  <a:pt x="1598763" y="1697009"/>
                </a:lnTo>
                <a:lnTo>
                  <a:pt x="1637258" y="1746192"/>
                </a:lnTo>
                <a:lnTo>
                  <a:pt x="1639356" y="1776856"/>
                </a:lnTo>
                <a:lnTo>
                  <a:pt x="1629792" y="1806110"/>
                </a:lnTo>
                <a:lnTo>
                  <a:pt x="1602799" y="1835010"/>
                </a:lnTo>
                <a:lnTo>
                  <a:pt x="1569102" y="1858094"/>
                </a:lnTo>
                <a:lnTo>
                  <a:pt x="1509464" y="1893436"/>
                </a:lnTo>
                <a:lnTo>
                  <a:pt x="1470768" y="1913433"/>
                </a:lnTo>
                <a:lnTo>
                  <a:pt x="1426606" y="1933770"/>
                </a:lnTo>
                <a:lnTo>
                  <a:pt x="1377320" y="1953538"/>
                </a:lnTo>
                <a:lnTo>
                  <a:pt x="1323250" y="1971829"/>
                </a:lnTo>
                <a:lnTo>
                  <a:pt x="1264735" y="1987734"/>
                </a:lnTo>
                <a:lnTo>
                  <a:pt x="1202117" y="2000345"/>
                </a:lnTo>
                <a:lnTo>
                  <a:pt x="1135734" y="2008754"/>
                </a:lnTo>
                <a:lnTo>
                  <a:pt x="1065928" y="2012053"/>
                </a:lnTo>
                <a:lnTo>
                  <a:pt x="993038" y="2009332"/>
                </a:lnTo>
                <a:lnTo>
                  <a:pt x="917405" y="1999684"/>
                </a:lnTo>
                <a:lnTo>
                  <a:pt x="912034" y="199857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5235234" y="1197466"/>
            <a:ext cx="1981200" cy="1492250"/>
          </a:xfrm>
          <a:custGeom>
            <a:avLst/>
            <a:gdLst/>
            <a:ahLst/>
            <a:cxnLst/>
            <a:rect l="l" t="t" r="r" b="b"/>
            <a:pathLst>
              <a:path w="1981200" h="1492250">
                <a:moveTo>
                  <a:pt x="59528" y="1491987"/>
                </a:moveTo>
                <a:lnTo>
                  <a:pt x="0" y="1402435"/>
                </a:lnTo>
                <a:lnTo>
                  <a:pt x="1633703" y="873426"/>
                </a:lnTo>
                <a:lnTo>
                  <a:pt x="1687718" y="851946"/>
                </a:lnTo>
                <a:lnTo>
                  <a:pt x="1734608" y="829755"/>
                </a:lnTo>
                <a:lnTo>
                  <a:pt x="1774478" y="806196"/>
                </a:lnTo>
                <a:lnTo>
                  <a:pt x="1807435" y="780609"/>
                </a:lnTo>
                <a:lnTo>
                  <a:pt x="1833585" y="752339"/>
                </a:lnTo>
                <a:lnTo>
                  <a:pt x="1865889" y="685118"/>
                </a:lnTo>
                <a:lnTo>
                  <a:pt x="1872256" y="644852"/>
                </a:lnTo>
                <a:lnTo>
                  <a:pt x="1872242" y="599272"/>
                </a:lnTo>
                <a:lnTo>
                  <a:pt x="1865951" y="547721"/>
                </a:lnTo>
                <a:lnTo>
                  <a:pt x="1853492" y="489542"/>
                </a:lnTo>
                <a:lnTo>
                  <a:pt x="1757995" y="61650"/>
                </a:lnTo>
                <a:lnTo>
                  <a:pt x="1849675" y="0"/>
                </a:lnTo>
                <a:lnTo>
                  <a:pt x="1973607" y="559262"/>
                </a:lnTo>
                <a:lnTo>
                  <a:pt x="1980822" y="608824"/>
                </a:lnTo>
                <a:lnTo>
                  <a:pt x="1980518" y="657656"/>
                </a:lnTo>
                <a:lnTo>
                  <a:pt x="1973090" y="705090"/>
                </a:lnTo>
                <a:lnTo>
                  <a:pt x="1958936" y="750461"/>
                </a:lnTo>
                <a:lnTo>
                  <a:pt x="1938450" y="793103"/>
                </a:lnTo>
                <a:lnTo>
                  <a:pt x="1912028" y="832351"/>
                </a:lnTo>
                <a:lnTo>
                  <a:pt x="1881892" y="865526"/>
                </a:lnTo>
                <a:lnTo>
                  <a:pt x="1842958" y="897997"/>
                </a:lnTo>
                <a:lnTo>
                  <a:pt x="1801101" y="923064"/>
                </a:lnTo>
                <a:lnTo>
                  <a:pt x="1754891" y="942073"/>
                </a:lnTo>
                <a:lnTo>
                  <a:pt x="59528" y="149198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4614731" y="171262"/>
            <a:ext cx="2103120" cy="1496695"/>
          </a:xfrm>
          <a:custGeom>
            <a:avLst/>
            <a:gdLst/>
            <a:ahLst/>
            <a:cxnLst/>
            <a:rect l="l" t="t" r="r" b="b"/>
            <a:pathLst>
              <a:path w="2103119" h="1496695">
                <a:moveTo>
                  <a:pt x="58992" y="1496133"/>
                </a:moveTo>
                <a:lnTo>
                  <a:pt x="0" y="1407118"/>
                </a:lnTo>
                <a:lnTo>
                  <a:pt x="1201434" y="105939"/>
                </a:lnTo>
                <a:lnTo>
                  <a:pt x="1238311" y="71579"/>
                </a:lnTo>
                <a:lnTo>
                  <a:pt x="1278934" y="43815"/>
                </a:lnTo>
                <a:lnTo>
                  <a:pt x="1322511" y="22711"/>
                </a:lnTo>
                <a:lnTo>
                  <a:pt x="1368250" y="8330"/>
                </a:lnTo>
                <a:lnTo>
                  <a:pt x="1415361" y="739"/>
                </a:lnTo>
                <a:lnTo>
                  <a:pt x="1463052" y="0"/>
                </a:lnTo>
                <a:lnTo>
                  <a:pt x="1510531" y="6177"/>
                </a:lnTo>
                <a:lnTo>
                  <a:pt x="1557008" y="19336"/>
                </a:lnTo>
                <a:lnTo>
                  <a:pt x="1601690" y="39540"/>
                </a:lnTo>
                <a:lnTo>
                  <a:pt x="1643786" y="66853"/>
                </a:lnTo>
                <a:lnTo>
                  <a:pt x="2102810" y="416509"/>
                </a:lnTo>
                <a:lnTo>
                  <a:pt x="2008448" y="474405"/>
                </a:lnTo>
                <a:lnTo>
                  <a:pt x="1608034" y="170708"/>
                </a:lnTo>
                <a:lnTo>
                  <a:pt x="1563787" y="143489"/>
                </a:lnTo>
                <a:lnTo>
                  <a:pt x="1522243" y="124435"/>
                </a:lnTo>
                <a:lnTo>
                  <a:pt x="1482786" y="113375"/>
                </a:lnTo>
                <a:lnTo>
                  <a:pt x="1444800" y="110136"/>
                </a:lnTo>
                <a:lnTo>
                  <a:pt x="1407668" y="114548"/>
                </a:lnTo>
                <a:lnTo>
                  <a:pt x="1370774" y="126438"/>
                </a:lnTo>
                <a:lnTo>
                  <a:pt x="1333501" y="145635"/>
                </a:lnTo>
                <a:lnTo>
                  <a:pt x="1295234" y="171967"/>
                </a:lnTo>
                <a:lnTo>
                  <a:pt x="1255355" y="205262"/>
                </a:lnTo>
                <a:lnTo>
                  <a:pt x="1213249" y="245349"/>
                </a:lnTo>
                <a:lnTo>
                  <a:pt x="58992" y="149613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3834169" y="640198"/>
            <a:ext cx="511175" cy="511175"/>
          </a:xfrm>
          <a:custGeom>
            <a:avLst/>
            <a:gdLst/>
            <a:ahLst/>
            <a:cxnLst/>
            <a:rect l="l" t="t" r="r" b="b"/>
            <a:pathLst>
              <a:path w="511175" h="511175">
                <a:moveTo>
                  <a:pt x="80789" y="442135"/>
                </a:moveTo>
                <a:lnTo>
                  <a:pt x="52717" y="411162"/>
                </a:lnTo>
                <a:lnTo>
                  <a:pt x="26244" y="368595"/>
                </a:lnTo>
                <a:lnTo>
                  <a:pt x="8583" y="321683"/>
                </a:lnTo>
                <a:lnTo>
                  <a:pt x="413" y="272229"/>
                </a:lnTo>
                <a:lnTo>
                  <a:pt x="0" y="247141"/>
                </a:lnTo>
                <a:lnTo>
                  <a:pt x="409" y="238792"/>
                </a:lnTo>
                <a:lnTo>
                  <a:pt x="6536" y="197449"/>
                </a:lnTo>
                <a:lnTo>
                  <a:pt x="22642" y="149989"/>
                </a:lnTo>
                <a:lnTo>
                  <a:pt x="47698" y="106586"/>
                </a:lnTo>
                <a:lnTo>
                  <a:pt x="80741" y="68907"/>
                </a:lnTo>
                <a:lnTo>
                  <a:pt x="120502" y="38400"/>
                </a:lnTo>
                <a:lnTo>
                  <a:pt x="165453" y="16238"/>
                </a:lnTo>
                <a:lnTo>
                  <a:pt x="213866" y="3273"/>
                </a:lnTo>
                <a:lnTo>
                  <a:pt x="247141" y="0"/>
                </a:lnTo>
                <a:lnTo>
                  <a:pt x="263880" y="2"/>
                </a:lnTo>
                <a:lnTo>
                  <a:pt x="313574" y="6551"/>
                </a:lnTo>
                <a:lnTo>
                  <a:pt x="361038" y="22669"/>
                </a:lnTo>
                <a:lnTo>
                  <a:pt x="404447" y="47736"/>
                </a:lnTo>
                <a:lnTo>
                  <a:pt x="442135" y="80789"/>
                </a:lnTo>
                <a:lnTo>
                  <a:pt x="472652" y="120558"/>
                </a:lnTo>
                <a:lnTo>
                  <a:pt x="494826" y="165514"/>
                </a:lnTo>
                <a:lnTo>
                  <a:pt x="507804" y="213931"/>
                </a:lnTo>
                <a:lnTo>
                  <a:pt x="511087" y="263946"/>
                </a:lnTo>
                <a:lnTo>
                  <a:pt x="510678" y="272295"/>
                </a:lnTo>
                <a:lnTo>
                  <a:pt x="504551" y="313638"/>
                </a:lnTo>
                <a:lnTo>
                  <a:pt x="488445" y="361098"/>
                </a:lnTo>
                <a:lnTo>
                  <a:pt x="463389" y="404501"/>
                </a:lnTo>
                <a:lnTo>
                  <a:pt x="430345" y="442180"/>
                </a:lnTo>
                <a:lnTo>
                  <a:pt x="390585" y="472687"/>
                </a:lnTo>
                <a:lnTo>
                  <a:pt x="345634" y="494849"/>
                </a:lnTo>
                <a:lnTo>
                  <a:pt x="297221" y="507814"/>
                </a:lnTo>
                <a:lnTo>
                  <a:pt x="263945" y="511087"/>
                </a:lnTo>
                <a:lnTo>
                  <a:pt x="247207" y="511085"/>
                </a:lnTo>
                <a:lnTo>
                  <a:pt x="197513" y="504536"/>
                </a:lnTo>
                <a:lnTo>
                  <a:pt x="150049" y="488418"/>
                </a:lnTo>
                <a:lnTo>
                  <a:pt x="106639" y="463351"/>
                </a:lnTo>
                <a:lnTo>
                  <a:pt x="80789" y="44213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6782198" y="1056726"/>
            <a:ext cx="409575" cy="336550"/>
          </a:xfrm>
          <a:custGeom>
            <a:avLst/>
            <a:gdLst/>
            <a:ahLst/>
            <a:cxnLst/>
            <a:rect l="l" t="t" r="r" b="b"/>
            <a:pathLst>
              <a:path w="409575" h="336550">
                <a:moveTo>
                  <a:pt x="158499" y="328924"/>
                </a:moveTo>
                <a:lnTo>
                  <a:pt x="5664" y="171800"/>
                </a:lnTo>
                <a:lnTo>
                  <a:pt x="0" y="161210"/>
                </a:lnTo>
                <a:lnTo>
                  <a:pt x="970" y="149414"/>
                </a:lnTo>
                <a:lnTo>
                  <a:pt x="7771" y="138624"/>
                </a:lnTo>
                <a:lnTo>
                  <a:pt x="19600" y="131052"/>
                </a:lnTo>
                <a:lnTo>
                  <a:pt x="366499" y="1874"/>
                </a:lnTo>
                <a:lnTo>
                  <a:pt x="379987" y="0"/>
                </a:lnTo>
                <a:lnTo>
                  <a:pt x="391968" y="3352"/>
                </a:lnTo>
                <a:lnTo>
                  <a:pt x="400732" y="10927"/>
                </a:lnTo>
                <a:lnTo>
                  <a:pt x="404571" y="21718"/>
                </a:lnTo>
                <a:lnTo>
                  <a:pt x="409424" y="235659"/>
                </a:lnTo>
                <a:lnTo>
                  <a:pt x="408202" y="243919"/>
                </a:lnTo>
                <a:lnTo>
                  <a:pt x="189598" y="334290"/>
                </a:lnTo>
                <a:lnTo>
                  <a:pt x="180819" y="336316"/>
                </a:lnTo>
                <a:lnTo>
                  <a:pt x="172441" y="336030"/>
                </a:lnTo>
                <a:lnTo>
                  <a:pt x="164867" y="333532"/>
                </a:lnTo>
                <a:lnTo>
                  <a:pt x="158499" y="328924"/>
                </a:lnTo>
                <a:close/>
              </a:path>
            </a:pathLst>
          </a:custGeom>
          <a:solidFill>
            <a:srgbClr val="2F2F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6479553" y="444601"/>
            <a:ext cx="394970" cy="409575"/>
          </a:xfrm>
          <a:custGeom>
            <a:avLst/>
            <a:gdLst/>
            <a:ahLst/>
            <a:cxnLst/>
            <a:rect l="l" t="t" r="r" b="b"/>
            <a:pathLst>
              <a:path w="394969" h="409575">
                <a:moveTo>
                  <a:pt x="87536" y="404878"/>
                </a:moveTo>
                <a:lnTo>
                  <a:pt x="80380" y="395159"/>
                </a:lnTo>
                <a:lnTo>
                  <a:pt x="1534" y="190860"/>
                </a:lnTo>
                <a:lnTo>
                  <a:pt x="0" y="182993"/>
                </a:lnTo>
                <a:lnTo>
                  <a:pt x="928" y="174975"/>
                </a:lnTo>
                <a:lnTo>
                  <a:pt x="158078" y="9648"/>
                </a:lnTo>
                <a:lnTo>
                  <a:pt x="182658" y="0"/>
                </a:lnTo>
                <a:lnTo>
                  <a:pt x="190785" y="2681"/>
                </a:lnTo>
                <a:lnTo>
                  <a:pt x="368012" y="89091"/>
                </a:lnTo>
                <a:lnTo>
                  <a:pt x="394499" y="115578"/>
                </a:lnTo>
                <a:lnTo>
                  <a:pt x="392567" y="126324"/>
                </a:lnTo>
                <a:lnTo>
                  <a:pt x="384903" y="137826"/>
                </a:lnTo>
                <a:lnTo>
                  <a:pt x="123276" y="399454"/>
                </a:lnTo>
                <a:lnTo>
                  <a:pt x="111296" y="407227"/>
                </a:lnTo>
                <a:lnTo>
                  <a:pt x="98612" y="408968"/>
                </a:lnTo>
                <a:lnTo>
                  <a:pt x="87536" y="404878"/>
                </a:lnTo>
                <a:close/>
              </a:path>
            </a:pathLst>
          </a:custGeom>
          <a:solidFill>
            <a:srgbClr val="2F2F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3935657" y="736328"/>
            <a:ext cx="313690" cy="313690"/>
          </a:xfrm>
          <a:custGeom>
            <a:avLst/>
            <a:gdLst/>
            <a:ahLst/>
            <a:cxnLst/>
            <a:rect l="l" t="t" r="r" b="b"/>
            <a:pathLst>
              <a:path w="313690" h="313690">
                <a:moveTo>
                  <a:pt x="60730" y="280804"/>
                </a:moveTo>
                <a:lnTo>
                  <a:pt x="26452" y="244116"/>
                </a:lnTo>
                <a:lnTo>
                  <a:pt x="5479" y="198515"/>
                </a:lnTo>
                <a:lnTo>
                  <a:pt x="0" y="150343"/>
                </a:lnTo>
                <a:lnTo>
                  <a:pt x="9293" y="103203"/>
                </a:lnTo>
                <a:lnTo>
                  <a:pt x="32640" y="60697"/>
                </a:lnTo>
                <a:lnTo>
                  <a:pt x="69319" y="26428"/>
                </a:lnTo>
                <a:lnTo>
                  <a:pt x="114914" y="5467"/>
                </a:lnTo>
                <a:lnTo>
                  <a:pt x="163085" y="0"/>
                </a:lnTo>
                <a:lnTo>
                  <a:pt x="210228" y="9305"/>
                </a:lnTo>
                <a:lnTo>
                  <a:pt x="252740" y="32663"/>
                </a:lnTo>
                <a:lnTo>
                  <a:pt x="287018" y="69351"/>
                </a:lnTo>
                <a:lnTo>
                  <a:pt x="307991" y="114952"/>
                </a:lnTo>
                <a:lnTo>
                  <a:pt x="313471" y="163124"/>
                </a:lnTo>
                <a:lnTo>
                  <a:pt x="308842" y="186604"/>
                </a:lnTo>
                <a:lnTo>
                  <a:pt x="230187" y="107950"/>
                </a:lnTo>
                <a:lnTo>
                  <a:pt x="205276" y="83357"/>
                </a:lnTo>
                <a:lnTo>
                  <a:pt x="174083" y="70476"/>
                </a:lnTo>
                <a:lnTo>
                  <a:pt x="140379" y="70162"/>
                </a:lnTo>
                <a:lnTo>
                  <a:pt x="107932" y="83269"/>
                </a:lnTo>
                <a:lnTo>
                  <a:pt x="83120" y="107948"/>
                </a:lnTo>
                <a:lnTo>
                  <a:pt x="70272" y="139162"/>
                </a:lnTo>
                <a:lnTo>
                  <a:pt x="70092" y="172992"/>
                </a:lnTo>
                <a:lnTo>
                  <a:pt x="83283" y="205517"/>
                </a:lnTo>
                <a:lnTo>
                  <a:pt x="187070" y="309304"/>
                </a:lnTo>
                <a:lnTo>
                  <a:pt x="150385" y="313468"/>
                </a:lnTo>
                <a:lnTo>
                  <a:pt x="103242" y="304162"/>
                </a:lnTo>
                <a:lnTo>
                  <a:pt x="60730" y="280804"/>
                </a:lnTo>
                <a:close/>
              </a:path>
              <a:path w="313690" h="313690">
                <a:moveTo>
                  <a:pt x="187070" y="309304"/>
                </a:moveTo>
                <a:lnTo>
                  <a:pt x="83283" y="205517"/>
                </a:lnTo>
                <a:lnTo>
                  <a:pt x="108194" y="230110"/>
                </a:lnTo>
                <a:lnTo>
                  <a:pt x="139387" y="242991"/>
                </a:lnTo>
                <a:lnTo>
                  <a:pt x="205538" y="230198"/>
                </a:lnTo>
                <a:lnTo>
                  <a:pt x="243198" y="174305"/>
                </a:lnTo>
                <a:lnTo>
                  <a:pt x="243378" y="140475"/>
                </a:lnTo>
                <a:lnTo>
                  <a:pt x="230187" y="107950"/>
                </a:lnTo>
                <a:lnTo>
                  <a:pt x="308842" y="186604"/>
                </a:lnTo>
                <a:lnTo>
                  <a:pt x="304177" y="210264"/>
                </a:lnTo>
                <a:lnTo>
                  <a:pt x="280830" y="252771"/>
                </a:lnTo>
                <a:lnTo>
                  <a:pt x="244151" y="287039"/>
                </a:lnTo>
                <a:lnTo>
                  <a:pt x="198556" y="308000"/>
                </a:lnTo>
                <a:lnTo>
                  <a:pt x="187070" y="309304"/>
                </a:lnTo>
                <a:close/>
              </a:path>
            </a:pathLst>
          </a:custGeom>
          <a:solidFill>
            <a:srgbClr val="2F2F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4351982" y="1528854"/>
            <a:ext cx="1049020" cy="1233170"/>
          </a:xfrm>
          <a:custGeom>
            <a:avLst/>
            <a:gdLst/>
            <a:ahLst/>
            <a:cxnLst/>
            <a:rect l="l" t="t" r="r" b="b"/>
            <a:pathLst>
              <a:path w="1049019" h="1233170">
                <a:moveTo>
                  <a:pt x="219710" y="1034770"/>
                </a:moveTo>
                <a:lnTo>
                  <a:pt x="188120" y="1001154"/>
                </a:lnTo>
                <a:lnTo>
                  <a:pt x="167016" y="975881"/>
                </a:lnTo>
                <a:lnTo>
                  <a:pt x="156698" y="962108"/>
                </a:lnTo>
                <a:lnTo>
                  <a:pt x="156162" y="961572"/>
                </a:lnTo>
                <a:lnTo>
                  <a:pt x="128062" y="910374"/>
                </a:lnTo>
                <a:lnTo>
                  <a:pt x="102362" y="860803"/>
                </a:lnTo>
                <a:lnTo>
                  <a:pt x="79203" y="812704"/>
                </a:lnTo>
                <a:lnTo>
                  <a:pt x="58725" y="765923"/>
                </a:lnTo>
                <a:lnTo>
                  <a:pt x="41067" y="720305"/>
                </a:lnTo>
                <a:lnTo>
                  <a:pt x="26371" y="675696"/>
                </a:lnTo>
                <a:lnTo>
                  <a:pt x="14776" y="631940"/>
                </a:lnTo>
                <a:lnTo>
                  <a:pt x="6422" y="588883"/>
                </a:lnTo>
                <a:lnTo>
                  <a:pt x="1450" y="546370"/>
                </a:lnTo>
                <a:lnTo>
                  <a:pt x="0" y="504247"/>
                </a:lnTo>
                <a:lnTo>
                  <a:pt x="2211" y="462359"/>
                </a:lnTo>
                <a:lnTo>
                  <a:pt x="8567" y="417896"/>
                </a:lnTo>
                <a:lnTo>
                  <a:pt x="18667" y="373872"/>
                </a:lnTo>
                <a:lnTo>
                  <a:pt x="32557" y="330177"/>
                </a:lnTo>
                <a:lnTo>
                  <a:pt x="50282" y="286700"/>
                </a:lnTo>
                <a:lnTo>
                  <a:pt x="71888" y="243334"/>
                </a:lnTo>
                <a:lnTo>
                  <a:pt x="97417" y="199968"/>
                </a:lnTo>
                <a:lnTo>
                  <a:pt x="126917" y="156493"/>
                </a:lnTo>
                <a:lnTo>
                  <a:pt x="160432" y="112800"/>
                </a:lnTo>
                <a:lnTo>
                  <a:pt x="198007" y="68779"/>
                </a:lnTo>
                <a:lnTo>
                  <a:pt x="239687" y="24322"/>
                </a:lnTo>
                <a:lnTo>
                  <a:pt x="296587" y="0"/>
                </a:lnTo>
                <a:lnTo>
                  <a:pt x="327226" y="5407"/>
                </a:lnTo>
                <a:lnTo>
                  <a:pt x="353895" y="22728"/>
                </a:lnTo>
                <a:lnTo>
                  <a:pt x="371526" y="49104"/>
                </a:lnTo>
                <a:lnTo>
                  <a:pt x="377093" y="79701"/>
                </a:lnTo>
                <a:lnTo>
                  <a:pt x="370797" y="110498"/>
                </a:lnTo>
                <a:lnTo>
                  <a:pt x="352838" y="137472"/>
                </a:lnTo>
                <a:lnTo>
                  <a:pt x="315284" y="177571"/>
                </a:lnTo>
                <a:lnTo>
                  <a:pt x="281784" y="217005"/>
                </a:lnTo>
                <a:lnTo>
                  <a:pt x="252332" y="255913"/>
                </a:lnTo>
                <a:lnTo>
                  <a:pt x="226922" y="294434"/>
                </a:lnTo>
                <a:lnTo>
                  <a:pt x="205546" y="332708"/>
                </a:lnTo>
                <a:lnTo>
                  <a:pt x="188198" y="370873"/>
                </a:lnTo>
                <a:lnTo>
                  <a:pt x="174871" y="409068"/>
                </a:lnTo>
                <a:lnTo>
                  <a:pt x="165560" y="447432"/>
                </a:lnTo>
                <a:lnTo>
                  <a:pt x="160256" y="486105"/>
                </a:lnTo>
                <a:lnTo>
                  <a:pt x="158954" y="525226"/>
                </a:lnTo>
                <a:lnTo>
                  <a:pt x="161648" y="564932"/>
                </a:lnTo>
                <a:lnTo>
                  <a:pt x="168329" y="605364"/>
                </a:lnTo>
                <a:lnTo>
                  <a:pt x="178993" y="646660"/>
                </a:lnTo>
                <a:lnTo>
                  <a:pt x="193631" y="688960"/>
                </a:lnTo>
                <a:lnTo>
                  <a:pt x="212239" y="732402"/>
                </a:lnTo>
                <a:lnTo>
                  <a:pt x="234808" y="777126"/>
                </a:lnTo>
                <a:lnTo>
                  <a:pt x="261333" y="823270"/>
                </a:lnTo>
                <a:lnTo>
                  <a:pt x="291806" y="870973"/>
                </a:lnTo>
                <a:lnTo>
                  <a:pt x="292879" y="872045"/>
                </a:lnTo>
                <a:lnTo>
                  <a:pt x="296656" y="877397"/>
                </a:lnTo>
                <a:lnTo>
                  <a:pt x="304758" y="888059"/>
                </a:lnTo>
                <a:lnTo>
                  <a:pt x="317168" y="903043"/>
                </a:lnTo>
                <a:lnTo>
                  <a:pt x="333870" y="921357"/>
                </a:lnTo>
                <a:lnTo>
                  <a:pt x="644460" y="1231947"/>
                </a:lnTo>
                <a:lnTo>
                  <a:pt x="607224" y="1229264"/>
                </a:lnTo>
                <a:lnTo>
                  <a:pt x="561209" y="1222389"/>
                </a:lnTo>
                <a:lnTo>
                  <a:pt x="517994" y="1212624"/>
                </a:lnTo>
                <a:lnTo>
                  <a:pt x="477642" y="1200440"/>
                </a:lnTo>
                <a:lnTo>
                  <a:pt x="440219" y="1186309"/>
                </a:lnTo>
                <a:lnTo>
                  <a:pt x="374416" y="1154092"/>
                </a:lnTo>
                <a:lnTo>
                  <a:pt x="313156" y="1114396"/>
                </a:lnTo>
                <a:lnTo>
                  <a:pt x="261488" y="1073569"/>
                </a:lnTo>
                <a:lnTo>
                  <a:pt x="219710" y="1034770"/>
                </a:lnTo>
                <a:close/>
              </a:path>
              <a:path w="1049019" h="1233170">
                <a:moveTo>
                  <a:pt x="644460" y="1231947"/>
                </a:moveTo>
                <a:lnTo>
                  <a:pt x="333870" y="921357"/>
                </a:lnTo>
                <a:lnTo>
                  <a:pt x="354844" y="942013"/>
                </a:lnTo>
                <a:lnTo>
                  <a:pt x="380076" y="964019"/>
                </a:lnTo>
                <a:lnTo>
                  <a:pt x="443239" y="1008124"/>
                </a:lnTo>
                <a:lnTo>
                  <a:pt x="481137" y="1028242"/>
                </a:lnTo>
                <a:lnTo>
                  <a:pt x="523223" y="1045750"/>
                </a:lnTo>
                <a:lnTo>
                  <a:pt x="569479" y="1059659"/>
                </a:lnTo>
                <a:lnTo>
                  <a:pt x="619890" y="1068978"/>
                </a:lnTo>
                <a:lnTo>
                  <a:pt x="674436" y="1072717"/>
                </a:lnTo>
                <a:lnTo>
                  <a:pt x="733102" y="1069886"/>
                </a:lnTo>
                <a:lnTo>
                  <a:pt x="795870" y="1059496"/>
                </a:lnTo>
                <a:lnTo>
                  <a:pt x="862723" y="1040555"/>
                </a:lnTo>
                <a:lnTo>
                  <a:pt x="933644" y="1012073"/>
                </a:lnTo>
                <a:lnTo>
                  <a:pt x="964801" y="1004462"/>
                </a:lnTo>
                <a:lnTo>
                  <a:pt x="995507" y="1009065"/>
                </a:lnTo>
                <a:lnTo>
                  <a:pt x="1022092" y="1024828"/>
                </a:lnTo>
                <a:lnTo>
                  <a:pt x="1040887" y="1050693"/>
                </a:lnTo>
                <a:lnTo>
                  <a:pt x="1048431" y="1081609"/>
                </a:lnTo>
                <a:lnTo>
                  <a:pt x="1043710" y="1111819"/>
                </a:lnTo>
                <a:lnTo>
                  <a:pt x="1002295" y="1156854"/>
                </a:lnTo>
                <a:lnTo>
                  <a:pt x="938490" y="1183413"/>
                </a:lnTo>
                <a:lnTo>
                  <a:pt x="877033" y="1203782"/>
                </a:lnTo>
                <a:lnTo>
                  <a:pt x="817988" y="1218431"/>
                </a:lnTo>
                <a:lnTo>
                  <a:pt x="761420" y="1227832"/>
                </a:lnTo>
                <a:lnTo>
                  <a:pt x="707394" y="1232457"/>
                </a:lnTo>
                <a:lnTo>
                  <a:pt x="655934" y="1232774"/>
                </a:lnTo>
                <a:lnTo>
                  <a:pt x="644460" y="1231947"/>
                </a:lnTo>
                <a:close/>
              </a:path>
            </a:pathLst>
          </a:custGeom>
          <a:solidFill>
            <a:srgbClr val="2F2F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11"/>
          <p:cNvSpPr/>
          <p:nvPr/>
        </p:nvSpPr>
        <p:spPr>
          <a:xfrm>
            <a:off x="2177857" y="7072143"/>
            <a:ext cx="1990725" cy="1981200"/>
          </a:xfrm>
          <a:custGeom>
            <a:avLst/>
            <a:gdLst/>
            <a:ahLst/>
            <a:cxnLst/>
            <a:rect l="l" t="t" r="r" b="b"/>
            <a:pathLst>
              <a:path w="1990725" h="1981200">
                <a:moveTo>
                  <a:pt x="1165456" y="12699"/>
                </a:moveTo>
                <a:lnTo>
                  <a:pt x="825118" y="12699"/>
                </a:lnTo>
                <a:lnTo>
                  <a:pt x="837164" y="0"/>
                </a:lnTo>
                <a:lnTo>
                  <a:pt x="1153409" y="0"/>
                </a:lnTo>
                <a:lnTo>
                  <a:pt x="1165456" y="12699"/>
                </a:lnTo>
                <a:close/>
              </a:path>
              <a:path w="1990725" h="1981200">
                <a:moveTo>
                  <a:pt x="1225273" y="25399"/>
                </a:moveTo>
                <a:lnTo>
                  <a:pt x="765301" y="25399"/>
                </a:lnTo>
                <a:lnTo>
                  <a:pt x="777202" y="12699"/>
                </a:lnTo>
                <a:lnTo>
                  <a:pt x="1213372" y="12699"/>
                </a:lnTo>
                <a:lnTo>
                  <a:pt x="1225273" y="25399"/>
                </a:lnTo>
                <a:close/>
              </a:path>
              <a:path w="1990725" h="1981200">
                <a:moveTo>
                  <a:pt x="1272514" y="38099"/>
                </a:moveTo>
                <a:lnTo>
                  <a:pt x="718060" y="38099"/>
                </a:lnTo>
                <a:lnTo>
                  <a:pt x="729811" y="25399"/>
                </a:lnTo>
                <a:lnTo>
                  <a:pt x="1260763" y="25399"/>
                </a:lnTo>
                <a:lnTo>
                  <a:pt x="1272514" y="38099"/>
                </a:lnTo>
                <a:close/>
              </a:path>
              <a:path w="1990725" h="1981200">
                <a:moveTo>
                  <a:pt x="1319087" y="50799"/>
                </a:moveTo>
                <a:lnTo>
                  <a:pt x="671486" y="50799"/>
                </a:lnTo>
                <a:lnTo>
                  <a:pt x="683060" y="38099"/>
                </a:lnTo>
                <a:lnTo>
                  <a:pt x="1307514" y="38099"/>
                </a:lnTo>
                <a:lnTo>
                  <a:pt x="1319087" y="50799"/>
                </a:lnTo>
                <a:close/>
              </a:path>
              <a:path w="1990725" h="1981200">
                <a:moveTo>
                  <a:pt x="1353513" y="63499"/>
                </a:moveTo>
                <a:lnTo>
                  <a:pt x="637061" y="63499"/>
                </a:lnTo>
                <a:lnTo>
                  <a:pt x="648483" y="50799"/>
                </a:lnTo>
                <a:lnTo>
                  <a:pt x="1342090" y="50799"/>
                </a:lnTo>
                <a:lnTo>
                  <a:pt x="1353513" y="63499"/>
                </a:lnTo>
                <a:close/>
              </a:path>
              <a:path w="1990725" h="1981200">
                <a:moveTo>
                  <a:pt x="1387453" y="76199"/>
                </a:moveTo>
                <a:lnTo>
                  <a:pt x="603121" y="76199"/>
                </a:lnTo>
                <a:lnTo>
                  <a:pt x="614378" y="63499"/>
                </a:lnTo>
                <a:lnTo>
                  <a:pt x="1376196" y="63499"/>
                </a:lnTo>
                <a:lnTo>
                  <a:pt x="1387453" y="76199"/>
                </a:lnTo>
                <a:close/>
              </a:path>
              <a:path w="1990725" h="1981200">
                <a:moveTo>
                  <a:pt x="1409785" y="88899"/>
                </a:moveTo>
                <a:lnTo>
                  <a:pt x="580789" y="88899"/>
                </a:lnTo>
                <a:lnTo>
                  <a:pt x="591925" y="76199"/>
                </a:lnTo>
                <a:lnTo>
                  <a:pt x="1398649" y="76199"/>
                </a:lnTo>
                <a:lnTo>
                  <a:pt x="1409785" y="88899"/>
                </a:lnTo>
                <a:close/>
              </a:path>
              <a:path w="1990725" h="1981200">
                <a:moveTo>
                  <a:pt x="1442813" y="101599"/>
                </a:moveTo>
                <a:lnTo>
                  <a:pt x="547761" y="101599"/>
                </a:lnTo>
                <a:lnTo>
                  <a:pt x="558704" y="88899"/>
                </a:lnTo>
                <a:lnTo>
                  <a:pt x="1431870" y="88899"/>
                </a:lnTo>
                <a:lnTo>
                  <a:pt x="1442813" y="101599"/>
                </a:lnTo>
                <a:close/>
              </a:path>
              <a:path w="1990725" h="1981200">
                <a:moveTo>
                  <a:pt x="1464498" y="114299"/>
                </a:moveTo>
                <a:lnTo>
                  <a:pt x="526076" y="114299"/>
                </a:lnTo>
                <a:lnTo>
                  <a:pt x="536885" y="101599"/>
                </a:lnTo>
                <a:lnTo>
                  <a:pt x="1453689" y="101599"/>
                </a:lnTo>
                <a:lnTo>
                  <a:pt x="1464498" y="114299"/>
                </a:lnTo>
                <a:close/>
              </a:path>
              <a:path w="1990725" h="1981200">
                <a:moveTo>
                  <a:pt x="1485899" y="126999"/>
                </a:moveTo>
                <a:lnTo>
                  <a:pt x="504675" y="126999"/>
                </a:lnTo>
                <a:lnTo>
                  <a:pt x="515339" y="114299"/>
                </a:lnTo>
                <a:lnTo>
                  <a:pt x="1475236" y="114299"/>
                </a:lnTo>
                <a:lnTo>
                  <a:pt x="1485899" y="126999"/>
                </a:lnTo>
                <a:close/>
              </a:path>
              <a:path w="1990725" h="1981200">
                <a:moveTo>
                  <a:pt x="1507006" y="139699"/>
                </a:moveTo>
                <a:lnTo>
                  <a:pt x="483568" y="139699"/>
                </a:lnTo>
                <a:lnTo>
                  <a:pt x="494085" y="126999"/>
                </a:lnTo>
                <a:lnTo>
                  <a:pt x="1496489" y="126999"/>
                </a:lnTo>
                <a:lnTo>
                  <a:pt x="1507006" y="139699"/>
                </a:lnTo>
                <a:close/>
              </a:path>
              <a:path w="1990725" h="1981200">
                <a:moveTo>
                  <a:pt x="1527804" y="152399"/>
                </a:moveTo>
                <a:lnTo>
                  <a:pt x="462770" y="152399"/>
                </a:lnTo>
                <a:lnTo>
                  <a:pt x="473129" y="139699"/>
                </a:lnTo>
                <a:lnTo>
                  <a:pt x="1517445" y="139699"/>
                </a:lnTo>
                <a:lnTo>
                  <a:pt x="1527804" y="152399"/>
                </a:lnTo>
                <a:close/>
              </a:path>
              <a:path w="1990725" h="1981200">
                <a:moveTo>
                  <a:pt x="1548281" y="165099"/>
                </a:moveTo>
                <a:lnTo>
                  <a:pt x="442293" y="165099"/>
                </a:lnTo>
                <a:lnTo>
                  <a:pt x="452492" y="152399"/>
                </a:lnTo>
                <a:lnTo>
                  <a:pt x="1538082" y="152399"/>
                </a:lnTo>
                <a:lnTo>
                  <a:pt x="1548281" y="165099"/>
                </a:lnTo>
                <a:close/>
              </a:path>
              <a:path w="1990725" h="1981200">
                <a:moveTo>
                  <a:pt x="1568425" y="177799"/>
                </a:moveTo>
                <a:lnTo>
                  <a:pt x="422149" y="177799"/>
                </a:lnTo>
                <a:lnTo>
                  <a:pt x="432178" y="165099"/>
                </a:lnTo>
                <a:lnTo>
                  <a:pt x="1558396" y="165099"/>
                </a:lnTo>
                <a:lnTo>
                  <a:pt x="1568425" y="177799"/>
                </a:lnTo>
                <a:close/>
              </a:path>
              <a:path w="1990725" h="1981200">
                <a:moveTo>
                  <a:pt x="1597990" y="203199"/>
                </a:moveTo>
                <a:lnTo>
                  <a:pt x="392583" y="203199"/>
                </a:lnTo>
                <a:lnTo>
                  <a:pt x="402350" y="190499"/>
                </a:lnTo>
                <a:lnTo>
                  <a:pt x="412206" y="177799"/>
                </a:lnTo>
                <a:lnTo>
                  <a:pt x="1578367" y="177799"/>
                </a:lnTo>
                <a:lnTo>
                  <a:pt x="1588224" y="190499"/>
                </a:lnTo>
                <a:lnTo>
                  <a:pt x="1597990" y="203199"/>
                </a:lnTo>
                <a:close/>
              </a:path>
              <a:path w="1990725" h="1981200">
                <a:moveTo>
                  <a:pt x="1617248" y="215899"/>
                </a:moveTo>
                <a:lnTo>
                  <a:pt x="373326" y="215899"/>
                </a:lnTo>
                <a:lnTo>
                  <a:pt x="382908" y="203199"/>
                </a:lnTo>
                <a:lnTo>
                  <a:pt x="1607665" y="203199"/>
                </a:lnTo>
                <a:lnTo>
                  <a:pt x="1617248" y="215899"/>
                </a:lnTo>
                <a:close/>
              </a:path>
              <a:path w="1990725" h="1981200">
                <a:moveTo>
                  <a:pt x="1645431" y="241299"/>
                </a:moveTo>
                <a:lnTo>
                  <a:pt x="345143" y="241299"/>
                </a:lnTo>
                <a:lnTo>
                  <a:pt x="354440" y="228599"/>
                </a:lnTo>
                <a:lnTo>
                  <a:pt x="363836" y="215899"/>
                </a:lnTo>
                <a:lnTo>
                  <a:pt x="1626738" y="215899"/>
                </a:lnTo>
                <a:lnTo>
                  <a:pt x="1636133" y="228599"/>
                </a:lnTo>
                <a:lnTo>
                  <a:pt x="1645431" y="241299"/>
                </a:lnTo>
                <a:close/>
              </a:path>
              <a:path w="1990725" h="1981200">
                <a:moveTo>
                  <a:pt x="1663731" y="253999"/>
                </a:moveTo>
                <a:lnTo>
                  <a:pt x="326842" y="253999"/>
                </a:lnTo>
                <a:lnTo>
                  <a:pt x="335944" y="241299"/>
                </a:lnTo>
                <a:lnTo>
                  <a:pt x="1654630" y="241299"/>
                </a:lnTo>
                <a:lnTo>
                  <a:pt x="1663731" y="253999"/>
                </a:lnTo>
                <a:close/>
              </a:path>
              <a:path w="1990725" h="1981200">
                <a:moveTo>
                  <a:pt x="1690424" y="279399"/>
                </a:moveTo>
                <a:lnTo>
                  <a:pt x="300150" y="279399"/>
                </a:lnTo>
                <a:lnTo>
                  <a:pt x="308944" y="266699"/>
                </a:lnTo>
                <a:lnTo>
                  <a:pt x="317842" y="253999"/>
                </a:lnTo>
                <a:lnTo>
                  <a:pt x="1672732" y="253999"/>
                </a:lnTo>
                <a:lnTo>
                  <a:pt x="1681630" y="266699"/>
                </a:lnTo>
                <a:lnTo>
                  <a:pt x="1690424" y="279399"/>
                </a:lnTo>
                <a:close/>
              </a:path>
              <a:path w="1990725" h="1981200">
                <a:moveTo>
                  <a:pt x="1724543" y="317499"/>
                </a:moveTo>
                <a:lnTo>
                  <a:pt x="266031" y="317499"/>
                </a:lnTo>
                <a:lnTo>
                  <a:pt x="274399" y="304799"/>
                </a:lnTo>
                <a:lnTo>
                  <a:pt x="282875" y="292099"/>
                </a:lnTo>
                <a:lnTo>
                  <a:pt x="291459" y="279399"/>
                </a:lnTo>
                <a:lnTo>
                  <a:pt x="1699114" y="279399"/>
                </a:lnTo>
                <a:lnTo>
                  <a:pt x="1707699" y="292099"/>
                </a:lnTo>
                <a:lnTo>
                  <a:pt x="1716175" y="304799"/>
                </a:lnTo>
                <a:lnTo>
                  <a:pt x="1724543" y="317499"/>
                </a:lnTo>
                <a:close/>
              </a:path>
              <a:path w="1990725" h="1981200">
                <a:moveTo>
                  <a:pt x="1748984" y="342899"/>
                </a:moveTo>
                <a:lnTo>
                  <a:pt x="241590" y="342899"/>
                </a:lnTo>
                <a:lnTo>
                  <a:pt x="249624" y="330199"/>
                </a:lnTo>
                <a:lnTo>
                  <a:pt x="257772" y="317499"/>
                </a:lnTo>
                <a:lnTo>
                  <a:pt x="1732802" y="317499"/>
                </a:lnTo>
                <a:lnTo>
                  <a:pt x="1740950" y="330199"/>
                </a:lnTo>
                <a:lnTo>
                  <a:pt x="1748984" y="342899"/>
                </a:lnTo>
                <a:close/>
              </a:path>
              <a:path w="1990725" h="1981200">
                <a:moveTo>
                  <a:pt x="1779977" y="380999"/>
                </a:moveTo>
                <a:lnTo>
                  <a:pt x="210597" y="380999"/>
                </a:lnTo>
                <a:lnTo>
                  <a:pt x="218170" y="368299"/>
                </a:lnTo>
                <a:lnTo>
                  <a:pt x="225861" y="355599"/>
                </a:lnTo>
                <a:lnTo>
                  <a:pt x="233669" y="342899"/>
                </a:lnTo>
                <a:lnTo>
                  <a:pt x="1756905" y="342899"/>
                </a:lnTo>
                <a:lnTo>
                  <a:pt x="1764712" y="355599"/>
                </a:lnTo>
                <a:lnTo>
                  <a:pt x="1772404" y="368299"/>
                </a:lnTo>
                <a:lnTo>
                  <a:pt x="1779977" y="380999"/>
                </a:lnTo>
                <a:close/>
              </a:path>
              <a:path w="1990725" h="1981200">
                <a:moveTo>
                  <a:pt x="1816051" y="431799"/>
                </a:moveTo>
                <a:lnTo>
                  <a:pt x="174522" y="431799"/>
                </a:lnTo>
                <a:lnTo>
                  <a:pt x="181494" y="419099"/>
                </a:lnTo>
                <a:lnTo>
                  <a:pt x="188588" y="406399"/>
                </a:lnTo>
                <a:lnTo>
                  <a:pt x="195804" y="393699"/>
                </a:lnTo>
                <a:lnTo>
                  <a:pt x="203141" y="380999"/>
                </a:lnTo>
                <a:lnTo>
                  <a:pt x="1787432" y="380999"/>
                </a:lnTo>
                <a:lnTo>
                  <a:pt x="1794769" y="393699"/>
                </a:lnTo>
                <a:lnTo>
                  <a:pt x="1801986" y="406399"/>
                </a:lnTo>
                <a:lnTo>
                  <a:pt x="1809080" y="419099"/>
                </a:lnTo>
                <a:lnTo>
                  <a:pt x="1816051" y="431799"/>
                </a:lnTo>
                <a:close/>
              </a:path>
              <a:path w="1990725" h="1981200">
                <a:moveTo>
                  <a:pt x="1849038" y="482599"/>
                </a:moveTo>
                <a:lnTo>
                  <a:pt x="141536" y="482599"/>
                </a:lnTo>
                <a:lnTo>
                  <a:pt x="147880" y="469899"/>
                </a:lnTo>
                <a:lnTo>
                  <a:pt x="154351" y="457199"/>
                </a:lnTo>
                <a:lnTo>
                  <a:pt x="160949" y="444499"/>
                </a:lnTo>
                <a:lnTo>
                  <a:pt x="167673" y="431799"/>
                </a:lnTo>
                <a:lnTo>
                  <a:pt x="1822900" y="431799"/>
                </a:lnTo>
                <a:lnTo>
                  <a:pt x="1829625" y="444499"/>
                </a:lnTo>
                <a:lnTo>
                  <a:pt x="1836222" y="457199"/>
                </a:lnTo>
                <a:lnTo>
                  <a:pt x="1842693" y="469899"/>
                </a:lnTo>
                <a:lnTo>
                  <a:pt x="1849038" y="482599"/>
                </a:lnTo>
                <a:close/>
              </a:path>
              <a:path w="1990725" h="1981200">
                <a:moveTo>
                  <a:pt x="1884369" y="546099"/>
                </a:moveTo>
                <a:lnTo>
                  <a:pt x="106205" y="546099"/>
                </a:lnTo>
                <a:lnTo>
                  <a:pt x="111763" y="533399"/>
                </a:lnTo>
                <a:lnTo>
                  <a:pt x="117456" y="520699"/>
                </a:lnTo>
                <a:lnTo>
                  <a:pt x="123280" y="507999"/>
                </a:lnTo>
                <a:lnTo>
                  <a:pt x="129235" y="495299"/>
                </a:lnTo>
                <a:lnTo>
                  <a:pt x="135320" y="482599"/>
                </a:lnTo>
                <a:lnTo>
                  <a:pt x="1855253" y="482599"/>
                </a:lnTo>
                <a:lnTo>
                  <a:pt x="1873118" y="520699"/>
                </a:lnTo>
                <a:lnTo>
                  <a:pt x="1884369" y="546099"/>
                </a:lnTo>
                <a:close/>
              </a:path>
              <a:path w="1990725" h="1981200">
                <a:moveTo>
                  <a:pt x="1928278" y="647699"/>
                </a:moveTo>
                <a:lnTo>
                  <a:pt x="62295" y="647699"/>
                </a:lnTo>
                <a:lnTo>
                  <a:pt x="66621" y="634999"/>
                </a:lnTo>
                <a:lnTo>
                  <a:pt x="80436" y="596899"/>
                </a:lnTo>
                <a:lnTo>
                  <a:pt x="95490" y="558799"/>
                </a:lnTo>
                <a:lnTo>
                  <a:pt x="100781" y="546099"/>
                </a:lnTo>
                <a:lnTo>
                  <a:pt x="1889793" y="546099"/>
                </a:lnTo>
                <a:lnTo>
                  <a:pt x="1905257" y="584199"/>
                </a:lnTo>
                <a:lnTo>
                  <a:pt x="1919487" y="622299"/>
                </a:lnTo>
                <a:lnTo>
                  <a:pt x="1928278" y="647699"/>
                </a:lnTo>
                <a:close/>
              </a:path>
              <a:path w="1990725" h="1981200">
                <a:moveTo>
                  <a:pt x="1973833" y="812799"/>
                </a:moveTo>
                <a:lnTo>
                  <a:pt x="16740" y="812799"/>
                </a:lnTo>
                <a:lnTo>
                  <a:pt x="19050" y="800099"/>
                </a:lnTo>
                <a:lnTo>
                  <a:pt x="26859" y="761999"/>
                </a:lnTo>
                <a:lnTo>
                  <a:pt x="35980" y="723899"/>
                </a:lnTo>
                <a:lnTo>
                  <a:pt x="46402" y="685799"/>
                </a:lnTo>
                <a:lnTo>
                  <a:pt x="58109" y="647699"/>
                </a:lnTo>
                <a:lnTo>
                  <a:pt x="1932464" y="647699"/>
                </a:lnTo>
                <a:lnTo>
                  <a:pt x="1944172" y="685799"/>
                </a:lnTo>
                <a:lnTo>
                  <a:pt x="1954593" y="723899"/>
                </a:lnTo>
                <a:lnTo>
                  <a:pt x="1963715" y="761999"/>
                </a:lnTo>
                <a:lnTo>
                  <a:pt x="1971524" y="800099"/>
                </a:lnTo>
                <a:lnTo>
                  <a:pt x="1973833" y="812799"/>
                </a:lnTo>
                <a:close/>
              </a:path>
              <a:path w="1990725" h="1981200">
                <a:moveTo>
                  <a:pt x="1984584" y="1104899"/>
                </a:moveTo>
                <a:lnTo>
                  <a:pt x="5989" y="1104899"/>
                </a:lnTo>
                <a:lnTo>
                  <a:pt x="4718" y="1092199"/>
                </a:lnTo>
                <a:lnTo>
                  <a:pt x="1798" y="1054099"/>
                </a:lnTo>
                <a:lnTo>
                  <a:pt x="224" y="1015999"/>
                </a:lnTo>
                <a:lnTo>
                  <a:pt x="0" y="1003299"/>
                </a:lnTo>
                <a:lnTo>
                  <a:pt x="0" y="977899"/>
                </a:lnTo>
                <a:lnTo>
                  <a:pt x="1124" y="939799"/>
                </a:lnTo>
                <a:lnTo>
                  <a:pt x="3595" y="901699"/>
                </a:lnTo>
                <a:lnTo>
                  <a:pt x="7410" y="863599"/>
                </a:lnTo>
                <a:lnTo>
                  <a:pt x="12564" y="825499"/>
                </a:lnTo>
                <a:lnTo>
                  <a:pt x="14579" y="812799"/>
                </a:lnTo>
                <a:lnTo>
                  <a:pt x="1975995" y="812799"/>
                </a:lnTo>
                <a:lnTo>
                  <a:pt x="1981594" y="850899"/>
                </a:lnTo>
                <a:lnTo>
                  <a:pt x="1985857" y="888999"/>
                </a:lnTo>
                <a:lnTo>
                  <a:pt x="1988776" y="927099"/>
                </a:lnTo>
                <a:lnTo>
                  <a:pt x="1990350" y="965199"/>
                </a:lnTo>
                <a:lnTo>
                  <a:pt x="1990574" y="977899"/>
                </a:lnTo>
                <a:lnTo>
                  <a:pt x="1990574" y="1003299"/>
                </a:lnTo>
                <a:lnTo>
                  <a:pt x="1989450" y="1041399"/>
                </a:lnTo>
                <a:lnTo>
                  <a:pt x="1986979" y="1079499"/>
                </a:lnTo>
                <a:lnTo>
                  <a:pt x="1984584" y="1104899"/>
                </a:lnTo>
                <a:close/>
              </a:path>
              <a:path w="1990725" h="1981200">
                <a:moveTo>
                  <a:pt x="1944171" y="1295399"/>
                </a:moveTo>
                <a:lnTo>
                  <a:pt x="46402" y="1295399"/>
                </a:lnTo>
                <a:lnTo>
                  <a:pt x="42785" y="1282699"/>
                </a:lnTo>
                <a:lnTo>
                  <a:pt x="32795" y="1244599"/>
                </a:lnTo>
                <a:lnTo>
                  <a:pt x="24110" y="1206499"/>
                </a:lnTo>
                <a:lnTo>
                  <a:pt x="16740" y="1168399"/>
                </a:lnTo>
                <a:lnTo>
                  <a:pt x="10698" y="1130299"/>
                </a:lnTo>
                <a:lnTo>
                  <a:pt x="7410" y="1104899"/>
                </a:lnTo>
                <a:lnTo>
                  <a:pt x="1983164" y="1104899"/>
                </a:lnTo>
                <a:lnTo>
                  <a:pt x="1978009" y="1142999"/>
                </a:lnTo>
                <a:lnTo>
                  <a:pt x="1971524" y="1181099"/>
                </a:lnTo>
                <a:lnTo>
                  <a:pt x="1963715" y="1219199"/>
                </a:lnTo>
                <a:lnTo>
                  <a:pt x="1954593" y="1257299"/>
                </a:lnTo>
                <a:lnTo>
                  <a:pt x="1944171" y="1295399"/>
                </a:lnTo>
                <a:close/>
              </a:path>
              <a:path w="1990725" h="1981200">
                <a:moveTo>
                  <a:pt x="1900239" y="1409699"/>
                </a:moveTo>
                <a:lnTo>
                  <a:pt x="90335" y="1409699"/>
                </a:lnTo>
                <a:lnTo>
                  <a:pt x="85317" y="1396999"/>
                </a:lnTo>
                <a:lnTo>
                  <a:pt x="71086" y="1358899"/>
                </a:lnTo>
                <a:lnTo>
                  <a:pt x="58109" y="1320799"/>
                </a:lnTo>
                <a:lnTo>
                  <a:pt x="50162" y="1295399"/>
                </a:lnTo>
                <a:lnTo>
                  <a:pt x="1940411" y="1295399"/>
                </a:lnTo>
                <a:lnTo>
                  <a:pt x="1928278" y="1333499"/>
                </a:lnTo>
                <a:lnTo>
                  <a:pt x="1914882" y="1371599"/>
                </a:lnTo>
                <a:lnTo>
                  <a:pt x="1900239" y="1409699"/>
                </a:lnTo>
                <a:close/>
              </a:path>
              <a:path w="1990725" h="1981200">
                <a:moveTo>
                  <a:pt x="1861339" y="1485899"/>
                </a:moveTo>
                <a:lnTo>
                  <a:pt x="129235" y="1485899"/>
                </a:lnTo>
                <a:lnTo>
                  <a:pt x="123280" y="1473199"/>
                </a:lnTo>
                <a:lnTo>
                  <a:pt x="106205" y="1435099"/>
                </a:lnTo>
                <a:lnTo>
                  <a:pt x="95490" y="1409699"/>
                </a:lnTo>
                <a:lnTo>
                  <a:pt x="1895084" y="1409699"/>
                </a:lnTo>
                <a:lnTo>
                  <a:pt x="1878810" y="1447799"/>
                </a:lnTo>
                <a:lnTo>
                  <a:pt x="1861339" y="1485899"/>
                </a:lnTo>
                <a:close/>
              </a:path>
              <a:path w="1990725" h="1981200">
                <a:moveTo>
                  <a:pt x="1829625" y="1536699"/>
                </a:moveTo>
                <a:lnTo>
                  <a:pt x="160949" y="1536699"/>
                </a:lnTo>
                <a:lnTo>
                  <a:pt x="154351" y="1523999"/>
                </a:lnTo>
                <a:lnTo>
                  <a:pt x="147880" y="1511299"/>
                </a:lnTo>
                <a:lnTo>
                  <a:pt x="141536" y="1498599"/>
                </a:lnTo>
                <a:lnTo>
                  <a:pt x="135320" y="1485899"/>
                </a:lnTo>
                <a:lnTo>
                  <a:pt x="1855253" y="1485899"/>
                </a:lnTo>
                <a:lnTo>
                  <a:pt x="1849038" y="1498599"/>
                </a:lnTo>
                <a:lnTo>
                  <a:pt x="1842693" y="1511299"/>
                </a:lnTo>
                <a:lnTo>
                  <a:pt x="1836222" y="1523999"/>
                </a:lnTo>
                <a:lnTo>
                  <a:pt x="1829625" y="1536699"/>
                </a:lnTo>
                <a:close/>
              </a:path>
              <a:path w="1990725" h="1981200">
                <a:moveTo>
                  <a:pt x="1794769" y="1587499"/>
                </a:moveTo>
                <a:lnTo>
                  <a:pt x="195804" y="1587499"/>
                </a:lnTo>
                <a:lnTo>
                  <a:pt x="188588" y="1574799"/>
                </a:lnTo>
                <a:lnTo>
                  <a:pt x="181494" y="1562099"/>
                </a:lnTo>
                <a:lnTo>
                  <a:pt x="174522" y="1549399"/>
                </a:lnTo>
                <a:lnTo>
                  <a:pt x="167673" y="1536699"/>
                </a:lnTo>
                <a:lnTo>
                  <a:pt x="1822900" y="1536699"/>
                </a:lnTo>
                <a:lnTo>
                  <a:pt x="1816051" y="1549399"/>
                </a:lnTo>
                <a:lnTo>
                  <a:pt x="1809080" y="1562099"/>
                </a:lnTo>
                <a:lnTo>
                  <a:pt x="1801986" y="1574799"/>
                </a:lnTo>
                <a:lnTo>
                  <a:pt x="1794769" y="1587499"/>
                </a:lnTo>
                <a:close/>
              </a:path>
              <a:path w="1990725" h="1981200">
                <a:moveTo>
                  <a:pt x="1764712" y="1625599"/>
                </a:moveTo>
                <a:lnTo>
                  <a:pt x="225861" y="1625599"/>
                </a:lnTo>
                <a:lnTo>
                  <a:pt x="218170" y="1612899"/>
                </a:lnTo>
                <a:lnTo>
                  <a:pt x="210597" y="1600199"/>
                </a:lnTo>
                <a:lnTo>
                  <a:pt x="203141" y="1587499"/>
                </a:lnTo>
                <a:lnTo>
                  <a:pt x="1787432" y="1587499"/>
                </a:lnTo>
                <a:lnTo>
                  <a:pt x="1779977" y="1600199"/>
                </a:lnTo>
                <a:lnTo>
                  <a:pt x="1772404" y="1612899"/>
                </a:lnTo>
                <a:lnTo>
                  <a:pt x="1764712" y="1625599"/>
                </a:lnTo>
                <a:close/>
              </a:path>
              <a:path w="1990725" h="1981200">
                <a:moveTo>
                  <a:pt x="1732802" y="1663699"/>
                </a:moveTo>
                <a:lnTo>
                  <a:pt x="257772" y="1663699"/>
                </a:lnTo>
                <a:lnTo>
                  <a:pt x="249624" y="1650999"/>
                </a:lnTo>
                <a:lnTo>
                  <a:pt x="241590" y="1638299"/>
                </a:lnTo>
                <a:lnTo>
                  <a:pt x="233669" y="1625599"/>
                </a:lnTo>
                <a:lnTo>
                  <a:pt x="1756905" y="1625599"/>
                </a:lnTo>
                <a:lnTo>
                  <a:pt x="1748984" y="1638299"/>
                </a:lnTo>
                <a:lnTo>
                  <a:pt x="1740950" y="1650999"/>
                </a:lnTo>
                <a:lnTo>
                  <a:pt x="1732802" y="1663699"/>
                </a:lnTo>
                <a:close/>
              </a:path>
              <a:path w="1990725" h="1981200">
                <a:moveTo>
                  <a:pt x="1707699" y="1689099"/>
                </a:moveTo>
                <a:lnTo>
                  <a:pt x="282875" y="1689099"/>
                </a:lnTo>
                <a:lnTo>
                  <a:pt x="274399" y="1676399"/>
                </a:lnTo>
                <a:lnTo>
                  <a:pt x="266031" y="1663699"/>
                </a:lnTo>
                <a:lnTo>
                  <a:pt x="1724543" y="1663699"/>
                </a:lnTo>
                <a:lnTo>
                  <a:pt x="1716175" y="1676399"/>
                </a:lnTo>
                <a:lnTo>
                  <a:pt x="1707699" y="1689099"/>
                </a:lnTo>
                <a:close/>
              </a:path>
              <a:path w="1990725" h="1981200">
                <a:moveTo>
                  <a:pt x="1681630" y="1714499"/>
                </a:moveTo>
                <a:lnTo>
                  <a:pt x="308944" y="1714499"/>
                </a:lnTo>
                <a:lnTo>
                  <a:pt x="300150" y="1701799"/>
                </a:lnTo>
                <a:lnTo>
                  <a:pt x="291459" y="1689099"/>
                </a:lnTo>
                <a:lnTo>
                  <a:pt x="1699114" y="1689099"/>
                </a:lnTo>
                <a:lnTo>
                  <a:pt x="1690424" y="1701799"/>
                </a:lnTo>
                <a:lnTo>
                  <a:pt x="1681630" y="1714499"/>
                </a:lnTo>
                <a:close/>
              </a:path>
              <a:path w="1990725" h="1981200">
                <a:moveTo>
                  <a:pt x="1654630" y="1739899"/>
                </a:moveTo>
                <a:lnTo>
                  <a:pt x="335944" y="1739899"/>
                </a:lnTo>
                <a:lnTo>
                  <a:pt x="326842" y="1727199"/>
                </a:lnTo>
                <a:lnTo>
                  <a:pt x="317842" y="1714499"/>
                </a:lnTo>
                <a:lnTo>
                  <a:pt x="1672732" y="1714499"/>
                </a:lnTo>
                <a:lnTo>
                  <a:pt x="1663731" y="1727199"/>
                </a:lnTo>
                <a:lnTo>
                  <a:pt x="1654630" y="1739899"/>
                </a:lnTo>
                <a:close/>
              </a:path>
              <a:path w="1990725" h="1981200">
                <a:moveTo>
                  <a:pt x="1636133" y="1752599"/>
                </a:moveTo>
                <a:lnTo>
                  <a:pt x="354440" y="1752599"/>
                </a:lnTo>
                <a:lnTo>
                  <a:pt x="345143" y="1739899"/>
                </a:lnTo>
                <a:lnTo>
                  <a:pt x="1645431" y="1739899"/>
                </a:lnTo>
                <a:lnTo>
                  <a:pt x="1636133" y="1752599"/>
                </a:lnTo>
                <a:close/>
              </a:path>
              <a:path w="1990725" h="1981200">
                <a:moveTo>
                  <a:pt x="1607665" y="1777999"/>
                </a:moveTo>
                <a:lnTo>
                  <a:pt x="382908" y="1777999"/>
                </a:lnTo>
                <a:lnTo>
                  <a:pt x="373326" y="1765299"/>
                </a:lnTo>
                <a:lnTo>
                  <a:pt x="363836" y="1752599"/>
                </a:lnTo>
                <a:lnTo>
                  <a:pt x="1626738" y="1752599"/>
                </a:lnTo>
                <a:lnTo>
                  <a:pt x="1617248" y="1765299"/>
                </a:lnTo>
                <a:lnTo>
                  <a:pt x="1607665" y="1777999"/>
                </a:lnTo>
                <a:close/>
              </a:path>
              <a:path w="1990725" h="1981200">
                <a:moveTo>
                  <a:pt x="1588224" y="1790699"/>
                </a:moveTo>
                <a:lnTo>
                  <a:pt x="402350" y="1790699"/>
                </a:lnTo>
                <a:lnTo>
                  <a:pt x="392583" y="1777999"/>
                </a:lnTo>
                <a:lnTo>
                  <a:pt x="1597990" y="1777999"/>
                </a:lnTo>
                <a:lnTo>
                  <a:pt x="1588224" y="1790699"/>
                </a:lnTo>
                <a:close/>
              </a:path>
              <a:path w="1990725" h="1981200">
                <a:moveTo>
                  <a:pt x="1558396" y="1816099"/>
                </a:moveTo>
                <a:lnTo>
                  <a:pt x="432178" y="1816099"/>
                </a:lnTo>
                <a:lnTo>
                  <a:pt x="422149" y="1803399"/>
                </a:lnTo>
                <a:lnTo>
                  <a:pt x="412206" y="1790699"/>
                </a:lnTo>
                <a:lnTo>
                  <a:pt x="1578367" y="1790699"/>
                </a:lnTo>
                <a:lnTo>
                  <a:pt x="1568425" y="1803399"/>
                </a:lnTo>
                <a:lnTo>
                  <a:pt x="1558396" y="1816099"/>
                </a:lnTo>
                <a:close/>
              </a:path>
              <a:path w="1990725" h="1981200">
                <a:moveTo>
                  <a:pt x="1538082" y="1828799"/>
                </a:moveTo>
                <a:lnTo>
                  <a:pt x="452492" y="1828799"/>
                </a:lnTo>
                <a:lnTo>
                  <a:pt x="442293" y="1816099"/>
                </a:lnTo>
                <a:lnTo>
                  <a:pt x="1548281" y="1816099"/>
                </a:lnTo>
                <a:lnTo>
                  <a:pt x="1538082" y="1828799"/>
                </a:lnTo>
                <a:close/>
              </a:path>
              <a:path w="1990725" h="1981200">
                <a:moveTo>
                  <a:pt x="1517445" y="1841499"/>
                </a:moveTo>
                <a:lnTo>
                  <a:pt x="473129" y="1841499"/>
                </a:lnTo>
                <a:lnTo>
                  <a:pt x="462770" y="1828799"/>
                </a:lnTo>
                <a:lnTo>
                  <a:pt x="1527803" y="1828799"/>
                </a:lnTo>
                <a:lnTo>
                  <a:pt x="1517445" y="1841499"/>
                </a:lnTo>
                <a:close/>
              </a:path>
              <a:path w="1990725" h="1981200">
                <a:moveTo>
                  <a:pt x="1496489" y="1854199"/>
                </a:moveTo>
                <a:lnTo>
                  <a:pt x="494085" y="1854199"/>
                </a:lnTo>
                <a:lnTo>
                  <a:pt x="483568" y="1841499"/>
                </a:lnTo>
                <a:lnTo>
                  <a:pt x="1507005" y="1841499"/>
                </a:lnTo>
                <a:lnTo>
                  <a:pt x="1496489" y="1854199"/>
                </a:lnTo>
                <a:close/>
              </a:path>
              <a:path w="1990725" h="1981200">
                <a:moveTo>
                  <a:pt x="1475235" y="1866899"/>
                </a:moveTo>
                <a:lnTo>
                  <a:pt x="515338" y="1866899"/>
                </a:lnTo>
                <a:lnTo>
                  <a:pt x="504675" y="1854199"/>
                </a:lnTo>
                <a:lnTo>
                  <a:pt x="1485899" y="1854199"/>
                </a:lnTo>
                <a:lnTo>
                  <a:pt x="1475235" y="1866899"/>
                </a:lnTo>
                <a:close/>
              </a:path>
              <a:path w="1990725" h="1981200">
                <a:moveTo>
                  <a:pt x="1442813" y="1879599"/>
                </a:moveTo>
                <a:lnTo>
                  <a:pt x="547761" y="1879599"/>
                </a:lnTo>
                <a:lnTo>
                  <a:pt x="536885" y="1866899"/>
                </a:lnTo>
                <a:lnTo>
                  <a:pt x="1453689" y="1866899"/>
                </a:lnTo>
                <a:lnTo>
                  <a:pt x="1442813" y="1879599"/>
                </a:lnTo>
                <a:close/>
              </a:path>
              <a:path w="1990725" h="1981200">
                <a:moveTo>
                  <a:pt x="1420859" y="1892299"/>
                </a:moveTo>
                <a:lnTo>
                  <a:pt x="569715" y="1892299"/>
                </a:lnTo>
                <a:lnTo>
                  <a:pt x="558704" y="1879599"/>
                </a:lnTo>
                <a:lnTo>
                  <a:pt x="1431870" y="1879599"/>
                </a:lnTo>
                <a:lnTo>
                  <a:pt x="1420859" y="1892299"/>
                </a:lnTo>
                <a:close/>
              </a:path>
              <a:path w="1990725" h="1981200">
                <a:moveTo>
                  <a:pt x="1398649" y="1904999"/>
                </a:moveTo>
                <a:lnTo>
                  <a:pt x="591925" y="1904999"/>
                </a:lnTo>
                <a:lnTo>
                  <a:pt x="580789" y="1892299"/>
                </a:lnTo>
                <a:lnTo>
                  <a:pt x="1409784" y="1892299"/>
                </a:lnTo>
                <a:lnTo>
                  <a:pt x="1398649" y="1904999"/>
                </a:lnTo>
                <a:close/>
              </a:path>
              <a:path w="1990725" h="1981200">
                <a:moveTo>
                  <a:pt x="1364881" y="1917699"/>
                </a:moveTo>
                <a:lnTo>
                  <a:pt x="625692" y="1917699"/>
                </a:lnTo>
                <a:lnTo>
                  <a:pt x="614378" y="1904999"/>
                </a:lnTo>
                <a:lnTo>
                  <a:pt x="1376195" y="1904999"/>
                </a:lnTo>
                <a:lnTo>
                  <a:pt x="1364881" y="1917699"/>
                </a:lnTo>
                <a:close/>
              </a:path>
              <a:path w="1990725" h="1981200">
                <a:moveTo>
                  <a:pt x="1330614" y="1930399"/>
                </a:moveTo>
                <a:lnTo>
                  <a:pt x="659959" y="1930399"/>
                </a:lnTo>
                <a:lnTo>
                  <a:pt x="648483" y="1917699"/>
                </a:lnTo>
                <a:lnTo>
                  <a:pt x="1342090" y="1917699"/>
                </a:lnTo>
                <a:lnTo>
                  <a:pt x="1330614" y="1930399"/>
                </a:lnTo>
                <a:close/>
              </a:path>
              <a:path w="1990725" h="1981200">
                <a:moveTo>
                  <a:pt x="1295893" y="1943099"/>
                </a:moveTo>
                <a:lnTo>
                  <a:pt x="694681" y="1943099"/>
                </a:lnTo>
                <a:lnTo>
                  <a:pt x="683060" y="1930399"/>
                </a:lnTo>
                <a:lnTo>
                  <a:pt x="1307514" y="1930399"/>
                </a:lnTo>
                <a:lnTo>
                  <a:pt x="1295893" y="1943099"/>
                </a:lnTo>
                <a:close/>
              </a:path>
              <a:path w="1990725" h="1981200">
                <a:moveTo>
                  <a:pt x="1248971" y="1955799"/>
                </a:moveTo>
                <a:lnTo>
                  <a:pt x="741602" y="1955799"/>
                </a:lnTo>
                <a:lnTo>
                  <a:pt x="729811" y="1943099"/>
                </a:lnTo>
                <a:lnTo>
                  <a:pt x="1260763" y="1943099"/>
                </a:lnTo>
                <a:lnTo>
                  <a:pt x="1248971" y="1955799"/>
                </a:lnTo>
                <a:close/>
              </a:path>
              <a:path w="1990725" h="1981200">
                <a:moveTo>
                  <a:pt x="1201439" y="1968499"/>
                </a:moveTo>
                <a:lnTo>
                  <a:pt x="789135" y="1968499"/>
                </a:lnTo>
                <a:lnTo>
                  <a:pt x="777202" y="1955799"/>
                </a:lnTo>
                <a:lnTo>
                  <a:pt x="1213372" y="1955799"/>
                </a:lnTo>
                <a:lnTo>
                  <a:pt x="1201439" y="1968499"/>
                </a:lnTo>
                <a:close/>
              </a:path>
              <a:path w="1990725" h="1981200">
                <a:moveTo>
                  <a:pt x="1129243" y="1981199"/>
                </a:moveTo>
                <a:lnTo>
                  <a:pt x="861331" y="1981199"/>
                </a:lnTo>
                <a:lnTo>
                  <a:pt x="849237" y="1968499"/>
                </a:lnTo>
                <a:lnTo>
                  <a:pt x="1141337" y="1968499"/>
                </a:lnTo>
                <a:lnTo>
                  <a:pt x="1129243" y="1981199"/>
                </a:lnTo>
                <a:close/>
              </a:path>
            </a:pathLst>
          </a:custGeom>
          <a:solidFill>
            <a:srgbClr val="73AEDA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4344" y="7454239"/>
            <a:ext cx="1187492" cy="12170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3" name="object 11"/>
          <p:cNvSpPr/>
          <p:nvPr/>
        </p:nvSpPr>
        <p:spPr>
          <a:xfrm>
            <a:off x="2177858" y="3567028"/>
            <a:ext cx="1990725" cy="1981200"/>
          </a:xfrm>
          <a:custGeom>
            <a:avLst/>
            <a:gdLst/>
            <a:ahLst/>
            <a:cxnLst/>
            <a:rect l="l" t="t" r="r" b="b"/>
            <a:pathLst>
              <a:path w="1990725" h="1981200">
                <a:moveTo>
                  <a:pt x="1165456" y="12699"/>
                </a:moveTo>
                <a:lnTo>
                  <a:pt x="825118" y="12699"/>
                </a:lnTo>
                <a:lnTo>
                  <a:pt x="837164" y="0"/>
                </a:lnTo>
                <a:lnTo>
                  <a:pt x="1153409" y="0"/>
                </a:lnTo>
                <a:lnTo>
                  <a:pt x="1165456" y="12699"/>
                </a:lnTo>
                <a:close/>
              </a:path>
              <a:path w="1990725" h="1981200">
                <a:moveTo>
                  <a:pt x="1225273" y="25399"/>
                </a:moveTo>
                <a:lnTo>
                  <a:pt x="765301" y="25399"/>
                </a:lnTo>
                <a:lnTo>
                  <a:pt x="777202" y="12699"/>
                </a:lnTo>
                <a:lnTo>
                  <a:pt x="1213372" y="12699"/>
                </a:lnTo>
                <a:lnTo>
                  <a:pt x="1225273" y="25399"/>
                </a:lnTo>
                <a:close/>
              </a:path>
              <a:path w="1990725" h="1981200">
                <a:moveTo>
                  <a:pt x="1272514" y="38099"/>
                </a:moveTo>
                <a:lnTo>
                  <a:pt x="718060" y="38099"/>
                </a:lnTo>
                <a:lnTo>
                  <a:pt x="729811" y="25399"/>
                </a:lnTo>
                <a:lnTo>
                  <a:pt x="1260763" y="25399"/>
                </a:lnTo>
                <a:lnTo>
                  <a:pt x="1272514" y="38099"/>
                </a:lnTo>
                <a:close/>
              </a:path>
              <a:path w="1990725" h="1981200">
                <a:moveTo>
                  <a:pt x="1319087" y="50799"/>
                </a:moveTo>
                <a:lnTo>
                  <a:pt x="671486" y="50799"/>
                </a:lnTo>
                <a:lnTo>
                  <a:pt x="683060" y="38099"/>
                </a:lnTo>
                <a:lnTo>
                  <a:pt x="1307514" y="38099"/>
                </a:lnTo>
                <a:lnTo>
                  <a:pt x="1319087" y="50799"/>
                </a:lnTo>
                <a:close/>
              </a:path>
              <a:path w="1990725" h="1981200">
                <a:moveTo>
                  <a:pt x="1353513" y="63499"/>
                </a:moveTo>
                <a:lnTo>
                  <a:pt x="637061" y="63499"/>
                </a:lnTo>
                <a:lnTo>
                  <a:pt x="648483" y="50799"/>
                </a:lnTo>
                <a:lnTo>
                  <a:pt x="1342090" y="50799"/>
                </a:lnTo>
                <a:lnTo>
                  <a:pt x="1353513" y="63499"/>
                </a:lnTo>
                <a:close/>
              </a:path>
              <a:path w="1990725" h="1981200">
                <a:moveTo>
                  <a:pt x="1387453" y="76199"/>
                </a:moveTo>
                <a:lnTo>
                  <a:pt x="603121" y="76199"/>
                </a:lnTo>
                <a:lnTo>
                  <a:pt x="614378" y="63499"/>
                </a:lnTo>
                <a:lnTo>
                  <a:pt x="1376196" y="63499"/>
                </a:lnTo>
                <a:lnTo>
                  <a:pt x="1387453" y="76199"/>
                </a:lnTo>
                <a:close/>
              </a:path>
              <a:path w="1990725" h="1981200">
                <a:moveTo>
                  <a:pt x="1409785" y="88899"/>
                </a:moveTo>
                <a:lnTo>
                  <a:pt x="580789" y="88899"/>
                </a:lnTo>
                <a:lnTo>
                  <a:pt x="591925" y="76199"/>
                </a:lnTo>
                <a:lnTo>
                  <a:pt x="1398649" y="76199"/>
                </a:lnTo>
                <a:lnTo>
                  <a:pt x="1409785" y="88899"/>
                </a:lnTo>
                <a:close/>
              </a:path>
              <a:path w="1990725" h="1981200">
                <a:moveTo>
                  <a:pt x="1442813" y="101599"/>
                </a:moveTo>
                <a:lnTo>
                  <a:pt x="547761" y="101599"/>
                </a:lnTo>
                <a:lnTo>
                  <a:pt x="558704" y="88899"/>
                </a:lnTo>
                <a:lnTo>
                  <a:pt x="1431870" y="88899"/>
                </a:lnTo>
                <a:lnTo>
                  <a:pt x="1442813" y="101599"/>
                </a:lnTo>
                <a:close/>
              </a:path>
              <a:path w="1990725" h="1981200">
                <a:moveTo>
                  <a:pt x="1464498" y="114299"/>
                </a:moveTo>
                <a:lnTo>
                  <a:pt x="526076" y="114299"/>
                </a:lnTo>
                <a:lnTo>
                  <a:pt x="536885" y="101599"/>
                </a:lnTo>
                <a:lnTo>
                  <a:pt x="1453689" y="101599"/>
                </a:lnTo>
                <a:lnTo>
                  <a:pt x="1464498" y="114299"/>
                </a:lnTo>
                <a:close/>
              </a:path>
              <a:path w="1990725" h="1981200">
                <a:moveTo>
                  <a:pt x="1485899" y="126999"/>
                </a:moveTo>
                <a:lnTo>
                  <a:pt x="504675" y="126999"/>
                </a:lnTo>
                <a:lnTo>
                  <a:pt x="515339" y="114299"/>
                </a:lnTo>
                <a:lnTo>
                  <a:pt x="1475236" y="114299"/>
                </a:lnTo>
                <a:lnTo>
                  <a:pt x="1485899" y="126999"/>
                </a:lnTo>
                <a:close/>
              </a:path>
              <a:path w="1990725" h="1981200">
                <a:moveTo>
                  <a:pt x="1507006" y="139699"/>
                </a:moveTo>
                <a:lnTo>
                  <a:pt x="483568" y="139699"/>
                </a:lnTo>
                <a:lnTo>
                  <a:pt x="494085" y="126999"/>
                </a:lnTo>
                <a:lnTo>
                  <a:pt x="1496489" y="126999"/>
                </a:lnTo>
                <a:lnTo>
                  <a:pt x="1507006" y="139699"/>
                </a:lnTo>
                <a:close/>
              </a:path>
              <a:path w="1990725" h="1981200">
                <a:moveTo>
                  <a:pt x="1527804" y="152399"/>
                </a:moveTo>
                <a:lnTo>
                  <a:pt x="462770" y="152399"/>
                </a:lnTo>
                <a:lnTo>
                  <a:pt x="473129" y="139699"/>
                </a:lnTo>
                <a:lnTo>
                  <a:pt x="1517445" y="139699"/>
                </a:lnTo>
                <a:lnTo>
                  <a:pt x="1527804" y="152399"/>
                </a:lnTo>
                <a:close/>
              </a:path>
              <a:path w="1990725" h="1981200">
                <a:moveTo>
                  <a:pt x="1548281" y="165099"/>
                </a:moveTo>
                <a:lnTo>
                  <a:pt x="442293" y="165099"/>
                </a:lnTo>
                <a:lnTo>
                  <a:pt x="452492" y="152399"/>
                </a:lnTo>
                <a:lnTo>
                  <a:pt x="1538082" y="152399"/>
                </a:lnTo>
                <a:lnTo>
                  <a:pt x="1548281" y="165099"/>
                </a:lnTo>
                <a:close/>
              </a:path>
              <a:path w="1990725" h="1981200">
                <a:moveTo>
                  <a:pt x="1568425" y="177799"/>
                </a:moveTo>
                <a:lnTo>
                  <a:pt x="422149" y="177799"/>
                </a:lnTo>
                <a:lnTo>
                  <a:pt x="432178" y="165099"/>
                </a:lnTo>
                <a:lnTo>
                  <a:pt x="1558396" y="165099"/>
                </a:lnTo>
                <a:lnTo>
                  <a:pt x="1568425" y="177799"/>
                </a:lnTo>
                <a:close/>
              </a:path>
              <a:path w="1990725" h="1981200">
                <a:moveTo>
                  <a:pt x="1597990" y="203199"/>
                </a:moveTo>
                <a:lnTo>
                  <a:pt x="392583" y="203199"/>
                </a:lnTo>
                <a:lnTo>
                  <a:pt x="402350" y="190499"/>
                </a:lnTo>
                <a:lnTo>
                  <a:pt x="412206" y="177799"/>
                </a:lnTo>
                <a:lnTo>
                  <a:pt x="1578367" y="177799"/>
                </a:lnTo>
                <a:lnTo>
                  <a:pt x="1588224" y="190499"/>
                </a:lnTo>
                <a:lnTo>
                  <a:pt x="1597990" y="203199"/>
                </a:lnTo>
                <a:close/>
              </a:path>
              <a:path w="1990725" h="1981200">
                <a:moveTo>
                  <a:pt x="1617248" y="215899"/>
                </a:moveTo>
                <a:lnTo>
                  <a:pt x="373326" y="215899"/>
                </a:lnTo>
                <a:lnTo>
                  <a:pt x="382908" y="203199"/>
                </a:lnTo>
                <a:lnTo>
                  <a:pt x="1607665" y="203199"/>
                </a:lnTo>
                <a:lnTo>
                  <a:pt x="1617248" y="215899"/>
                </a:lnTo>
                <a:close/>
              </a:path>
              <a:path w="1990725" h="1981200">
                <a:moveTo>
                  <a:pt x="1645431" y="241299"/>
                </a:moveTo>
                <a:lnTo>
                  <a:pt x="345143" y="241299"/>
                </a:lnTo>
                <a:lnTo>
                  <a:pt x="354440" y="228599"/>
                </a:lnTo>
                <a:lnTo>
                  <a:pt x="363836" y="215899"/>
                </a:lnTo>
                <a:lnTo>
                  <a:pt x="1626738" y="215899"/>
                </a:lnTo>
                <a:lnTo>
                  <a:pt x="1636133" y="228599"/>
                </a:lnTo>
                <a:lnTo>
                  <a:pt x="1645431" y="241299"/>
                </a:lnTo>
                <a:close/>
              </a:path>
              <a:path w="1990725" h="1981200">
                <a:moveTo>
                  <a:pt x="1663731" y="253999"/>
                </a:moveTo>
                <a:lnTo>
                  <a:pt x="326842" y="253999"/>
                </a:lnTo>
                <a:lnTo>
                  <a:pt x="335944" y="241299"/>
                </a:lnTo>
                <a:lnTo>
                  <a:pt x="1654630" y="241299"/>
                </a:lnTo>
                <a:lnTo>
                  <a:pt x="1663731" y="253999"/>
                </a:lnTo>
                <a:close/>
              </a:path>
              <a:path w="1990725" h="1981200">
                <a:moveTo>
                  <a:pt x="1690424" y="279399"/>
                </a:moveTo>
                <a:lnTo>
                  <a:pt x="300150" y="279399"/>
                </a:lnTo>
                <a:lnTo>
                  <a:pt x="308944" y="266699"/>
                </a:lnTo>
                <a:lnTo>
                  <a:pt x="317842" y="253999"/>
                </a:lnTo>
                <a:lnTo>
                  <a:pt x="1672732" y="253999"/>
                </a:lnTo>
                <a:lnTo>
                  <a:pt x="1681630" y="266699"/>
                </a:lnTo>
                <a:lnTo>
                  <a:pt x="1690424" y="279399"/>
                </a:lnTo>
                <a:close/>
              </a:path>
              <a:path w="1990725" h="1981200">
                <a:moveTo>
                  <a:pt x="1724543" y="317499"/>
                </a:moveTo>
                <a:lnTo>
                  <a:pt x="266031" y="317499"/>
                </a:lnTo>
                <a:lnTo>
                  <a:pt x="274399" y="304799"/>
                </a:lnTo>
                <a:lnTo>
                  <a:pt x="282875" y="292099"/>
                </a:lnTo>
                <a:lnTo>
                  <a:pt x="291459" y="279399"/>
                </a:lnTo>
                <a:lnTo>
                  <a:pt x="1699114" y="279399"/>
                </a:lnTo>
                <a:lnTo>
                  <a:pt x="1707699" y="292099"/>
                </a:lnTo>
                <a:lnTo>
                  <a:pt x="1716175" y="304799"/>
                </a:lnTo>
                <a:lnTo>
                  <a:pt x="1724543" y="317499"/>
                </a:lnTo>
                <a:close/>
              </a:path>
              <a:path w="1990725" h="1981200">
                <a:moveTo>
                  <a:pt x="1748984" y="342899"/>
                </a:moveTo>
                <a:lnTo>
                  <a:pt x="241590" y="342899"/>
                </a:lnTo>
                <a:lnTo>
                  <a:pt x="249624" y="330199"/>
                </a:lnTo>
                <a:lnTo>
                  <a:pt x="257772" y="317499"/>
                </a:lnTo>
                <a:lnTo>
                  <a:pt x="1732802" y="317499"/>
                </a:lnTo>
                <a:lnTo>
                  <a:pt x="1740950" y="330199"/>
                </a:lnTo>
                <a:lnTo>
                  <a:pt x="1748984" y="342899"/>
                </a:lnTo>
                <a:close/>
              </a:path>
              <a:path w="1990725" h="1981200">
                <a:moveTo>
                  <a:pt x="1779977" y="380999"/>
                </a:moveTo>
                <a:lnTo>
                  <a:pt x="210597" y="380999"/>
                </a:lnTo>
                <a:lnTo>
                  <a:pt x="218170" y="368299"/>
                </a:lnTo>
                <a:lnTo>
                  <a:pt x="225861" y="355599"/>
                </a:lnTo>
                <a:lnTo>
                  <a:pt x="233669" y="342899"/>
                </a:lnTo>
                <a:lnTo>
                  <a:pt x="1756905" y="342899"/>
                </a:lnTo>
                <a:lnTo>
                  <a:pt x="1764712" y="355599"/>
                </a:lnTo>
                <a:lnTo>
                  <a:pt x="1772404" y="368299"/>
                </a:lnTo>
                <a:lnTo>
                  <a:pt x="1779977" y="380999"/>
                </a:lnTo>
                <a:close/>
              </a:path>
              <a:path w="1990725" h="1981200">
                <a:moveTo>
                  <a:pt x="1816051" y="431799"/>
                </a:moveTo>
                <a:lnTo>
                  <a:pt x="174522" y="431799"/>
                </a:lnTo>
                <a:lnTo>
                  <a:pt x="181494" y="419099"/>
                </a:lnTo>
                <a:lnTo>
                  <a:pt x="188588" y="406399"/>
                </a:lnTo>
                <a:lnTo>
                  <a:pt x="195804" y="393699"/>
                </a:lnTo>
                <a:lnTo>
                  <a:pt x="203141" y="380999"/>
                </a:lnTo>
                <a:lnTo>
                  <a:pt x="1787432" y="380999"/>
                </a:lnTo>
                <a:lnTo>
                  <a:pt x="1794769" y="393699"/>
                </a:lnTo>
                <a:lnTo>
                  <a:pt x="1801986" y="406399"/>
                </a:lnTo>
                <a:lnTo>
                  <a:pt x="1809080" y="419099"/>
                </a:lnTo>
                <a:lnTo>
                  <a:pt x="1816051" y="431799"/>
                </a:lnTo>
                <a:close/>
              </a:path>
              <a:path w="1990725" h="1981200">
                <a:moveTo>
                  <a:pt x="1849038" y="482599"/>
                </a:moveTo>
                <a:lnTo>
                  <a:pt x="141536" y="482599"/>
                </a:lnTo>
                <a:lnTo>
                  <a:pt x="147880" y="469899"/>
                </a:lnTo>
                <a:lnTo>
                  <a:pt x="154351" y="457199"/>
                </a:lnTo>
                <a:lnTo>
                  <a:pt x="160949" y="444499"/>
                </a:lnTo>
                <a:lnTo>
                  <a:pt x="167673" y="431799"/>
                </a:lnTo>
                <a:lnTo>
                  <a:pt x="1822900" y="431799"/>
                </a:lnTo>
                <a:lnTo>
                  <a:pt x="1829625" y="444499"/>
                </a:lnTo>
                <a:lnTo>
                  <a:pt x="1836222" y="457199"/>
                </a:lnTo>
                <a:lnTo>
                  <a:pt x="1842693" y="469899"/>
                </a:lnTo>
                <a:lnTo>
                  <a:pt x="1849038" y="482599"/>
                </a:lnTo>
                <a:close/>
              </a:path>
              <a:path w="1990725" h="1981200">
                <a:moveTo>
                  <a:pt x="1884369" y="546099"/>
                </a:moveTo>
                <a:lnTo>
                  <a:pt x="106205" y="546099"/>
                </a:lnTo>
                <a:lnTo>
                  <a:pt x="111763" y="533399"/>
                </a:lnTo>
                <a:lnTo>
                  <a:pt x="117456" y="520699"/>
                </a:lnTo>
                <a:lnTo>
                  <a:pt x="123280" y="507999"/>
                </a:lnTo>
                <a:lnTo>
                  <a:pt x="129235" y="495299"/>
                </a:lnTo>
                <a:lnTo>
                  <a:pt x="135320" y="482599"/>
                </a:lnTo>
                <a:lnTo>
                  <a:pt x="1855253" y="482599"/>
                </a:lnTo>
                <a:lnTo>
                  <a:pt x="1873118" y="520699"/>
                </a:lnTo>
                <a:lnTo>
                  <a:pt x="1884369" y="546099"/>
                </a:lnTo>
                <a:close/>
              </a:path>
              <a:path w="1990725" h="1981200">
                <a:moveTo>
                  <a:pt x="1928278" y="647699"/>
                </a:moveTo>
                <a:lnTo>
                  <a:pt x="62295" y="647699"/>
                </a:lnTo>
                <a:lnTo>
                  <a:pt x="66621" y="634999"/>
                </a:lnTo>
                <a:lnTo>
                  <a:pt x="80436" y="596899"/>
                </a:lnTo>
                <a:lnTo>
                  <a:pt x="95490" y="558799"/>
                </a:lnTo>
                <a:lnTo>
                  <a:pt x="100781" y="546099"/>
                </a:lnTo>
                <a:lnTo>
                  <a:pt x="1889793" y="546099"/>
                </a:lnTo>
                <a:lnTo>
                  <a:pt x="1905257" y="584199"/>
                </a:lnTo>
                <a:lnTo>
                  <a:pt x="1919487" y="622299"/>
                </a:lnTo>
                <a:lnTo>
                  <a:pt x="1928278" y="647699"/>
                </a:lnTo>
                <a:close/>
              </a:path>
              <a:path w="1990725" h="1981200">
                <a:moveTo>
                  <a:pt x="1973833" y="812799"/>
                </a:moveTo>
                <a:lnTo>
                  <a:pt x="16740" y="812799"/>
                </a:lnTo>
                <a:lnTo>
                  <a:pt x="19050" y="800099"/>
                </a:lnTo>
                <a:lnTo>
                  <a:pt x="26859" y="761999"/>
                </a:lnTo>
                <a:lnTo>
                  <a:pt x="35980" y="723899"/>
                </a:lnTo>
                <a:lnTo>
                  <a:pt x="46402" y="685799"/>
                </a:lnTo>
                <a:lnTo>
                  <a:pt x="58109" y="647699"/>
                </a:lnTo>
                <a:lnTo>
                  <a:pt x="1932464" y="647699"/>
                </a:lnTo>
                <a:lnTo>
                  <a:pt x="1944172" y="685799"/>
                </a:lnTo>
                <a:lnTo>
                  <a:pt x="1954593" y="723899"/>
                </a:lnTo>
                <a:lnTo>
                  <a:pt x="1963715" y="761999"/>
                </a:lnTo>
                <a:lnTo>
                  <a:pt x="1971524" y="800099"/>
                </a:lnTo>
                <a:lnTo>
                  <a:pt x="1973833" y="812799"/>
                </a:lnTo>
                <a:close/>
              </a:path>
              <a:path w="1990725" h="1981200">
                <a:moveTo>
                  <a:pt x="1984584" y="1104899"/>
                </a:moveTo>
                <a:lnTo>
                  <a:pt x="5989" y="1104899"/>
                </a:lnTo>
                <a:lnTo>
                  <a:pt x="4718" y="1092199"/>
                </a:lnTo>
                <a:lnTo>
                  <a:pt x="1798" y="1054099"/>
                </a:lnTo>
                <a:lnTo>
                  <a:pt x="224" y="1015999"/>
                </a:lnTo>
                <a:lnTo>
                  <a:pt x="0" y="1003299"/>
                </a:lnTo>
                <a:lnTo>
                  <a:pt x="0" y="977899"/>
                </a:lnTo>
                <a:lnTo>
                  <a:pt x="1124" y="939799"/>
                </a:lnTo>
                <a:lnTo>
                  <a:pt x="3595" y="901699"/>
                </a:lnTo>
                <a:lnTo>
                  <a:pt x="7410" y="863599"/>
                </a:lnTo>
                <a:lnTo>
                  <a:pt x="12564" y="825499"/>
                </a:lnTo>
                <a:lnTo>
                  <a:pt x="14579" y="812799"/>
                </a:lnTo>
                <a:lnTo>
                  <a:pt x="1975995" y="812799"/>
                </a:lnTo>
                <a:lnTo>
                  <a:pt x="1981594" y="850899"/>
                </a:lnTo>
                <a:lnTo>
                  <a:pt x="1985857" y="888999"/>
                </a:lnTo>
                <a:lnTo>
                  <a:pt x="1988776" y="927099"/>
                </a:lnTo>
                <a:lnTo>
                  <a:pt x="1990350" y="965199"/>
                </a:lnTo>
                <a:lnTo>
                  <a:pt x="1990574" y="977899"/>
                </a:lnTo>
                <a:lnTo>
                  <a:pt x="1990574" y="1003299"/>
                </a:lnTo>
                <a:lnTo>
                  <a:pt x="1989450" y="1041399"/>
                </a:lnTo>
                <a:lnTo>
                  <a:pt x="1986979" y="1079499"/>
                </a:lnTo>
                <a:lnTo>
                  <a:pt x="1984584" y="1104899"/>
                </a:lnTo>
                <a:close/>
              </a:path>
              <a:path w="1990725" h="1981200">
                <a:moveTo>
                  <a:pt x="1944171" y="1295399"/>
                </a:moveTo>
                <a:lnTo>
                  <a:pt x="46402" y="1295399"/>
                </a:lnTo>
                <a:lnTo>
                  <a:pt x="42785" y="1282699"/>
                </a:lnTo>
                <a:lnTo>
                  <a:pt x="32795" y="1244599"/>
                </a:lnTo>
                <a:lnTo>
                  <a:pt x="24110" y="1206499"/>
                </a:lnTo>
                <a:lnTo>
                  <a:pt x="16740" y="1168399"/>
                </a:lnTo>
                <a:lnTo>
                  <a:pt x="10698" y="1130299"/>
                </a:lnTo>
                <a:lnTo>
                  <a:pt x="7410" y="1104899"/>
                </a:lnTo>
                <a:lnTo>
                  <a:pt x="1983164" y="1104899"/>
                </a:lnTo>
                <a:lnTo>
                  <a:pt x="1978009" y="1142999"/>
                </a:lnTo>
                <a:lnTo>
                  <a:pt x="1971524" y="1181099"/>
                </a:lnTo>
                <a:lnTo>
                  <a:pt x="1963715" y="1219199"/>
                </a:lnTo>
                <a:lnTo>
                  <a:pt x="1954593" y="1257299"/>
                </a:lnTo>
                <a:lnTo>
                  <a:pt x="1944171" y="1295399"/>
                </a:lnTo>
                <a:close/>
              </a:path>
              <a:path w="1990725" h="1981200">
                <a:moveTo>
                  <a:pt x="1900239" y="1409699"/>
                </a:moveTo>
                <a:lnTo>
                  <a:pt x="90335" y="1409699"/>
                </a:lnTo>
                <a:lnTo>
                  <a:pt x="85317" y="1396999"/>
                </a:lnTo>
                <a:lnTo>
                  <a:pt x="71086" y="1358899"/>
                </a:lnTo>
                <a:lnTo>
                  <a:pt x="58109" y="1320799"/>
                </a:lnTo>
                <a:lnTo>
                  <a:pt x="50162" y="1295399"/>
                </a:lnTo>
                <a:lnTo>
                  <a:pt x="1940411" y="1295399"/>
                </a:lnTo>
                <a:lnTo>
                  <a:pt x="1928278" y="1333499"/>
                </a:lnTo>
                <a:lnTo>
                  <a:pt x="1914882" y="1371599"/>
                </a:lnTo>
                <a:lnTo>
                  <a:pt x="1900239" y="1409699"/>
                </a:lnTo>
                <a:close/>
              </a:path>
              <a:path w="1990725" h="1981200">
                <a:moveTo>
                  <a:pt x="1861339" y="1485899"/>
                </a:moveTo>
                <a:lnTo>
                  <a:pt x="129235" y="1485899"/>
                </a:lnTo>
                <a:lnTo>
                  <a:pt x="123280" y="1473199"/>
                </a:lnTo>
                <a:lnTo>
                  <a:pt x="106205" y="1435099"/>
                </a:lnTo>
                <a:lnTo>
                  <a:pt x="95490" y="1409699"/>
                </a:lnTo>
                <a:lnTo>
                  <a:pt x="1895084" y="1409699"/>
                </a:lnTo>
                <a:lnTo>
                  <a:pt x="1878810" y="1447799"/>
                </a:lnTo>
                <a:lnTo>
                  <a:pt x="1861339" y="1485899"/>
                </a:lnTo>
                <a:close/>
              </a:path>
              <a:path w="1990725" h="1981200">
                <a:moveTo>
                  <a:pt x="1829625" y="1536699"/>
                </a:moveTo>
                <a:lnTo>
                  <a:pt x="160949" y="1536699"/>
                </a:lnTo>
                <a:lnTo>
                  <a:pt x="154351" y="1523999"/>
                </a:lnTo>
                <a:lnTo>
                  <a:pt x="147880" y="1511299"/>
                </a:lnTo>
                <a:lnTo>
                  <a:pt x="141536" y="1498599"/>
                </a:lnTo>
                <a:lnTo>
                  <a:pt x="135320" y="1485899"/>
                </a:lnTo>
                <a:lnTo>
                  <a:pt x="1855253" y="1485899"/>
                </a:lnTo>
                <a:lnTo>
                  <a:pt x="1849038" y="1498599"/>
                </a:lnTo>
                <a:lnTo>
                  <a:pt x="1842693" y="1511299"/>
                </a:lnTo>
                <a:lnTo>
                  <a:pt x="1836222" y="1523999"/>
                </a:lnTo>
                <a:lnTo>
                  <a:pt x="1829625" y="1536699"/>
                </a:lnTo>
                <a:close/>
              </a:path>
              <a:path w="1990725" h="1981200">
                <a:moveTo>
                  <a:pt x="1794769" y="1587499"/>
                </a:moveTo>
                <a:lnTo>
                  <a:pt x="195804" y="1587499"/>
                </a:lnTo>
                <a:lnTo>
                  <a:pt x="188588" y="1574799"/>
                </a:lnTo>
                <a:lnTo>
                  <a:pt x="181494" y="1562099"/>
                </a:lnTo>
                <a:lnTo>
                  <a:pt x="174522" y="1549399"/>
                </a:lnTo>
                <a:lnTo>
                  <a:pt x="167673" y="1536699"/>
                </a:lnTo>
                <a:lnTo>
                  <a:pt x="1822900" y="1536699"/>
                </a:lnTo>
                <a:lnTo>
                  <a:pt x="1816051" y="1549399"/>
                </a:lnTo>
                <a:lnTo>
                  <a:pt x="1809080" y="1562099"/>
                </a:lnTo>
                <a:lnTo>
                  <a:pt x="1801986" y="1574799"/>
                </a:lnTo>
                <a:lnTo>
                  <a:pt x="1794769" y="1587499"/>
                </a:lnTo>
                <a:close/>
              </a:path>
              <a:path w="1990725" h="1981200">
                <a:moveTo>
                  <a:pt x="1764712" y="1625599"/>
                </a:moveTo>
                <a:lnTo>
                  <a:pt x="225861" y="1625599"/>
                </a:lnTo>
                <a:lnTo>
                  <a:pt x="218170" y="1612899"/>
                </a:lnTo>
                <a:lnTo>
                  <a:pt x="210597" y="1600199"/>
                </a:lnTo>
                <a:lnTo>
                  <a:pt x="203141" y="1587499"/>
                </a:lnTo>
                <a:lnTo>
                  <a:pt x="1787432" y="1587499"/>
                </a:lnTo>
                <a:lnTo>
                  <a:pt x="1779977" y="1600199"/>
                </a:lnTo>
                <a:lnTo>
                  <a:pt x="1772404" y="1612899"/>
                </a:lnTo>
                <a:lnTo>
                  <a:pt x="1764712" y="1625599"/>
                </a:lnTo>
                <a:close/>
              </a:path>
              <a:path w="1990725" h="1981200">
                <a:moveTo>
                  <a:pt x="1732802" y="1663699"/>
                </a:moveTo>
                <a:lnTo>
                  <a:pt x="257772" y="1663699"/>
                </a:lnTo>
                <a:lnTo>
                  <a:pt x="249624" y="1650999"/>
                </a:lnTo>
                <a:lnTo>
                  <a:pt x="241590" y="1638299"/>
                </a:lnTo>
                <a:lnTo>
                  <a:pt x="233669" y="1625599"/>
                </a:lnTo>
                <a:lnTo>
                  <a:pt x="1756905" y="1625599"/>
                </a:lnTo>
                <a:lnTo>
                  <a:pt x="1748984" y="1638299"/>
                </a:lnTo>
                <a:lnTo>
                  <a:pt x="1740950" y="1650999"/>
                </a:lnTo>
                <a:lnTo>
                  <a:pt x="1732802" y="1663699"/>
                </a:lnTo>
                <a:close/>
              </a:path>
              <a:path w="1990725" h="1981200">
                <a:moveTo>
                  <a:pt x="1707699" y="1689099"/>
                </a:moveTo>
                <a:lnTo>
                  <a:pt x="282875" y="1689099"/>
                </a:lnTo>
                <a:lnTo>
                  <a:pt x="274399" y="1676399"/>
                </a:lnTo>
                <a:lnTo>
                  <a:pt x="266031" y="1663699"/>
                </a:lnTo>
                <a:lnTo>
                  <a:pt x="1724543" y="1663699"/>
                </a:lnTo>
                <a:lnTo>
                  <a:pt x="1716175" y="1676399"/>
                </a:lnTo>
                <a:lnTo>
                  <a:pt x="1707699" y="1689099"/>
                </a:lnTo>
                <a:close/>
              </a:path>
              <a:path w="1990725" h="1981200">
                <a:moveTo>
                  <a:pt x="1681630" y="1714499"/>
                </a:moveTo>
                <a:lnTo>
                  <a:pt x="308944" y="1714499"/>
                </a:lnTo>
                <a:lnTo>
                  <a:pt x="300150" y="1701799"/>
                </a:lnTo>
                <a:lnTo>
                  <a:pt x="291459" y="1689099"/>
                </a:lnTo>
                <a:lnTo>
                  <a:pt x="1699114" y="1689099"/>
                </a:lnTo>
                <a:lnTo>
                  <a:pt x="1690424" y="1701799"/>
                </a:lnTo>
                <a:lnTo>
                  <a:pt x="1681630" y="1714499"/>
                </a:lnTo>
                <a:close/>
              </a:path>
              <a:path w="1990725" h="1981200">
                <a:moveTo>
                  <a:pt x="1654630" y="1739899"/>
                </a:moveTo>
                <a:lnTo>
                  <a:pt x="335944" y="1739899"/>
                </a:lnTo>
                <a:lnTo>
                  <a:pt x="326842" y="1727199"/>
                </a:lnTo>
                <a:lnTo>
                  <a:pt x="317842" y="1714499"/>
                </a:lnTo>
                <a:lnTo>
                  <a:pt x="1672732" y="1714499"/>
                </a:lnTo>
                <a:lnTo>
                  <a:pt x="1663731" y="1727199"/>
                </a:lnTo>
                <a:lnTo>
                  <a:pt x="1654630" y="1739899"/>
                </a:lnTo>
                <a:close/>
              </a:path>
              <a:path w="1990725" h="1981200">
                <a:moveTo>
                  <a:pt x="1636133" y="1752599"/>
                </a:moveTo>
                <a:lnTo>
                  <a:pt x="354440" y="1752599"/>
                </a:lnTo>
                <a:lnTo>
                  <a:pt x="345143" y="1739899"/>
                </a:lnTo>
                <a:lnTo>
                  <a:pt x="1645431" y="1739899"/>
                </a:lnTo>
                <a:lnTo>
                  <a:pt x="1636133" y="1752599"/>
                </a:lnTo>
                <a:close/>
              </a:path>
              <a:path w="1990725" h="1981200">
                <a:moveTo>
                  <a:pt x="1607665" y="1777999"/>
                </a:moveTo>
                <a:lnTo>
                  <a:pt x="382908" y="1777999"/>
                </a:lnTo>
                <a:lnTo>
                  <a:pt x="373326" y="1765299"/>
                </a:lnTo>
                <a:lnTo>
                  <a:pt x="363836" y="1752599"/>
                </a:lnTo>
                <a:lnTo>
                  <a:pt x="1626738" y="1752599"/>
                </a:lnTo>
                <a:lnTo>
                  <a:pt x="1617248" y="1765299"/>
                </a:lnTo>
                <a:lnTo>
                  <a:pt x="1607665" y="1777999"/>
                </a:lnTo>
                <a:close/>
              </a:path>
              <a:path w="1990725" h="1981200">
                <a:moveTo>
                  <a:pt x="1588224" y="1790699"/>
                </a:moveTo>
                <a:lnTo>
                  <a:pt x="402350" y="1790699"/>
                </a:lnTo>
                <a:lnTo>
                  <a:pt x="392583" y="1777999"/>
                </a:lnTo>
                <a:lnTo>
                  <a:pt x="1597990" y="1777999"/>
                </a:lnTo>
                <a:lnTo>
                  <a:pt x="1588224" y="1790699"/>
                </a:lnTo>
                <a:close/>
              </a:path>
              <a:path w="1990725" h="1981200">
                <a:moveTo>
                  <a:pt x="1558396" y="1816099"/>
                </a:moveTo>
                <a:lnTo>
                  <a:pt x="432178" y="1816099"/>
                </a:lnTo>
                <a:lnTo>
                  <a:pt x="422149" y="1803399"/>
                </a:lnTo>
                <a:lnTo>
                  <a:pt x="412206" y="1790699"/>
                </a:lnTo>
                <a:lnTo>
                  <a:pt x="1578367" y="1790699"/>
                </a:lnTo>
                <a:lnTo>
                  <a:pt x="1568425" y="1803399"/>
                </a:lnTo>
                <a:lnTo>
                  <a:pt x="1558396" y="1816099"/>
                </a:lnTo>
                <a:close/>
              </a:path>
              <a:path w="1990725" h="1981200">
                <a:moveTo>
                  <a:pt x="1538082" y="1828799"/>
                </a:moveTo>
                <a:lnTo>
                  <a:pt x="452492" y="1828799"/>
                </a:lnTo>
                <a:lnTo>
                  <a:pt x="442293" y="1816099"/>
                </a:lnTo>
                <a:lnTo>
                  <a:pt x="1548281" y="1816099"/>
                </a:lnTo>
                <a:lnTo>
                  <a:pt x="1538082" y="1828799"/>
                </a:lnTo>
                <a:close/>
              </a:path>
              <a:path w="1990725" h="1981200">
                <a:moveTo>
                  <a:pt x="1517445" y="1841499"/>
                </a:moveTo>
                <a:lnTo>
                  <a:pt x="473129" y="1841499"/>
                </a:lnTo>
                <a:lnTo>
                  <a:pt x="462770" y="1828799"/>
                </a:lnTo>
                <a:lnTo>
                  <a:pt x="1527803" y="1828799"/>
                </a:lnTo>
                <a:lnTo>
                  <a:pt x="1517445" y="1841499"/>
                </a:lnTo>
                <a:close/>
              </a:path>
              <a:path w="1990725" h="1981200">
                <a:moveTo>
                  <a:pt x="1496489" y="1854199"/>
                </a:moveTo>
                <a:lnTo>
                  <a:pt x="494085" y="1854199"/>
                </a:lnTo>
                <a:lnTo>
                  <a:pt x="483568" y="1841499"/>
                </a:lnTo>
                <a:lnTo>
                  <a:pt x="1507005" y="1841499"/>
                </a:lnTo>
                <a:lnTo>
                  <a:pt x="1496489" y="1854199"/>
                </a:lnTo>
                <a:close/>
              </a:path>
              <a:path w="1990725" h="1981200">
                <a:moveTo>
                  <a:pt x="1475235" y="1866899"/>
                </a:moveTo>
                <a:lnTo>
                  <a:pt x="515338" y="1866899"/>
                </a:lnTo>
                <a:lnTo>
                  <a:pt x="504675" y="1854199"/>
                </a:lnTo>
                <a:lnTo>
                  <a:pt x="1485899" y="1854199"/>
                </a:lnTo>
                <a:lnTo>
                  <a:pt x="1475235" y="1866899"/>
                </a:lnTo>
                <a:close/>
              </a:path>
              <a:path w="1990725" h="1981200">
                <a:moveTo>
                  <a:pt x="1442813" y="1879599"/>
                </a:moveTo>
                <a:lnTo>
                  <a:pt x="547761" y="1879599"/>
                </a:lnTo>
                <a:lnTo>
                  <a:pt x="536885" y="1866899"/>
                </a:lnTo>
                <a:lnTo>
                  <a:pt x="1453689" y="1866899"/>
                </a:lnTo>
                <a:lnTo>
                  <a:pt x="1442813" y="1879599"/>
                </a:lnTo>
                <a:close/>
              </a:path>
              <a:path w="1990725" h="1981200">
                <a:moveTo>
                  <a:pt x="1420859" y="1892299"/>
                </a:moveTo>
                <a:lnTo>
                  <a:pt x="569715" y="1892299"/>
                </a:lnTo>
                <a:lnTo>
                  <a:pt x="558704" y="1879599"/>
                </a:lnTo>
                <a:lnTo>
                  <a:pt x="1431870" y="1879599"/>
                </a:lnTo>
                <a:lnTo>
                  <a:pt x="1420859" y="1892299"/>
                </a:lnTo>
                <a:close/>
              </a:path>
              <a:path w="1990725" h="1981200">
                <a:moveTo>
                  <a:pt x="1398649" y="1904999"/>
                </a:moveTo>
                <a:lnTo>
                  <a:pt x="591925" y="1904999"/>
                </a:lnTo>
                <a:lnTo>
                  <a:pt x="580789" y="1892299"/>
                </a:lnTo>
                <a:lnTo>
                  <a:pt x="1409784" y="1892299"/>
                </a:lnTo>
                <a:lnTo>
                  <a:pt x="1398649" y="1904999"/>
                </a:lnTo>
                <a:close/>
              </a:path>
              <a:path w="1990725" h="1981200">
                <a:moveTo>
                  <a:pt x="1364881" y="1917699"/>
                </a:moveTo>
                <a:lnTo>
                  <a:pt x="625692" y="1917699"/>
                </a:lnTo>
                <a:lnTo>
                  <a:pt x="614378" y="1904999"/>
                </a:lnTo>
                <a:lnTo>
                  <a:pt x="1376195" y="1904999"/>
                </a:lnTo>
                <a:lnTo>
                  <a:pt x="1364881" y="1917699"/>
                </a:lnTo>
                <a:close/>
              </a:path>
              <a:path w="1990725" h="1981200">
                <a:moveTo>
                  <a:pt x="1330614" y="1930399"/>
                </a:moveTo>
                <a:lnTo>
                  <a:pt x="659959" y="1930399"/>
                </a:lnTo>
                <a:lnTo>
                  <a:pt x="648483" y="1917699"/>
                </a:lnTo>
                <a:lnTo>
                  <a:pt x="1342090" y="1917699"/>
                </a:lnTo>
                <a:lnTo>
                  <a:pt x="1330614" y="1930399"/>
                </a:lnTo>
                <a:close/>
              </a:path>
              <a:path w="1990725" h="1981200">
                <a:moveTo>
                  <a:pt x="1295893" y="1943099"/>
                </a:moveTo>
                <a:lnTo>
                  <a:pt x="694681" y="1943099"/>
                </a:lnTo>
                <a:lnTo>
                  <a:pt x="683060" y="1930399"/>
                </a:lnTo>
                <a:lnTo>
                  <a:pt x="1307514" y="1930399"/>
                </a:lnTo>
                <a:lnTo>
                  <a:pt x="1295893" y="1943099"/>
                </a:lnTo>
                <a:close/>
              </a:path>
              <a:path w="1990725" h="1981200">
                <a:moveTo>
                  <a:pt x="1248971" y="1955799"/>
                </a:moveTo>
                <a:lnTo>
                  <a:pt x="741602" y="1955799"/>
                </a:lnTo>
                <a:lnTo>
                  <a:pt x="729811" y="1943099"/>
                </a:lnTo>
                <a:lnTo>
                  <a:pt x="1260763" y="1943099"/>
                </a:lnTo>
                <a:lnTo>
                  <a:pt x="1248971" y="1955799"/>
                </a:lnTo>
                <a:close/>
              </a:path>
              <a:path w="1990725" h="1981200">
                <a:moveTo>
                  <a:pt x="1201439" y="1968499"/>
                </a:moveTo>
                <a:lnTo>
                  <a:pt x="789135" y="1968499"/>
                </a:lnTo>
                <a:lnTo>
                  <a:pt x="777202" y="1955799"/>
                </a:lnTo>
                <a:lnTo>
                  <a:pt x="1213372" y="1955799"/>
                </a:lnTo>
                <a:lnTo>
                  <a:pt x="1201439" y="1968499"/>
                </a:lnTo>
                <a:close/>
              </a:path>
              <a:path w="1990725" h="1981200">
                <a:moveTo>
                  <a:pt x="1129243" y="1981199"/>
                </a:moveTo>
                <a:lnTo>
                  <a:pt x="861331" y="1981199"/>
                </a:lnTo>
                <a:lnTo>
                  <a:pt x="849237" y="1968499"/>
                </a:lnTo>
                <a:lnTo>
                  <a:pt x="1141337" y="1968499"/>
                </a:lnTo>
                <a:lnTo>
                  <a:pt x="1129243" y="1981199"/>
                </a:lnTo>
                <a:close/>
              </a:path>
            </a:pathLst>
          </a:custGeom>
          <a:solidFill>
            <a:srgbClr val="73AEDA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4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5129" y="4002796"/>
            <a:ext cx="1095375" cy="1109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5" name="object 11"/>
          <p:cNvSpPr/>
          <p:nvPr/>
        </p:nvSpPr>
        <p:spPr>
          <a:xfrm>
            <a:off x="14466388" y="7090291"/>
            <a:ext cx="1990725" cy="1981200"/>
          </a:xfrm>
          <a:custGeom>
            <a:avLst/>
            <a:gdLst/>
            <a:ahLst/>
            <a:cxnLst/>
            <a:rect l="l" t="t" r="r" b="b"/>
            <a:pathLst>
              <a:path w="1990725" h="1981200">
                <a:moveTo>
                  <a:pt x="1165456" y="12699"/>
                </a:moveTo>
                <a:lnTo>
                  <a:pt x="825118" y="12699"/>
                </a:lnTo>
                <a:lnTo>
                  <a:pt x="837164" y="0"/>
                </a:lnTo>
                <a:lnTo>
                  <a:pt x="1153409" y="0"/>
                </a:lnTo>
                <a:lnTo>
                  <a:pt x="1165456" y="12699"/>
                </a:lnTo>
                <a:close/>
              </a:path>
              <a:path w="1990725" h="1981200">
                <a:moveTo>
                  <a:pt x="1225273" y="25399"/>
                </a:moveTo>
                <a:lnTo>
                  <a:pt x="765301" y="25399"/>
                </a:lnTo>
                <a:lnTo>
                  <a:pt x="777202" y="12699"/>
                </a:lnTo>
                <a:lnTo>
                  <a:pt x="1213372" y="12699"/>
                </a:lnTo>
                <a:lnTo>
                  <a:pt x="1225273" y="25399"/>
                </a:lnTo>
                <a:close/>
              </a:path>
              <a:path w="1990725" h="1981200">
                <a:moveTo>
                  <a:pt x="1272514" y="38099"/>
                </a:moveTo>
                <a:lnTo>
                  <a:pt x="718060" y="38099"/>
                </a:lnTo>
                <a:lnTo>
                  <a:pt x="729811" y="25399"/>
                </a:lnTo>
                <a:lnTo>
                  <a:pt x="1260763" y="25399"/>
                </a:lnTo>
                <a:lnTo>
                  <a:pt x="1272514" y="38099"/>
                </a:lnTo>
                <a:close/>
              </a:path>
              <a:path w="1990725" h="1981200">
                <a:moveTo>
                  <a:pt x="1319087" y="50799"/>
                </a:moveTo>
                <a:lnTo>
                  <a:pt x="671486" y="50799"/>
                </a:lnTo>
                <a:lnTo>
                  <a:pt x="683060" y="38099"/>
                </a:lnTo>
                <a:lnTo>
                  <a:pt x="1307514" y="38099"/>
                </a:lnTo>
                <a:lnTo>
                  <a:pt x="1319087" y="50799"/>
                </a:lnTo>
                <a:close/>
              </a:path>
              <a:path w="1990725" h="1981200">
                <a:moveTo>
                  <a:pt x="1353513" y="63499"/>
                </a:moveTo>
                <a:lnTo>
                  <a:pt x="637061" y="63499"/>
                </a:lnTo>
                <a:lnTo>
                  <a:pt x="648483" y="50799"/>
                </a:lnTo>
                <a:lnTo>
                  <a:pt x="1342090" y="50799"/>
                </a:lnTo>
                <a:lnTo>
                  <a:pt x="1353513" y="63499"/>
                </a:lnTo>
                <a:close/>
              </a:path>
              <a:path w="1990725" h="1981200">
                <a:moveTo>
                  <a:pt x="1387453" y="76199"/>
                </a:moveTo>
                <a:lnTo>
                  <a:pt x="603121" y="76199"/>
                </a:lnTo>
                <a:lnTo>
                  <a:pt x="614378" y="63499"/>
                </a:lnTo>
                <a:lnTo>
                  <a:pt x="1376196" y="63499"/>
                </a:lnTo>
                <a:lnTo>
                  <a:pt x="1387453" y="76199"/>
                </a:lnTo>
                <a:close/>
              </a:path>
              <a:path w="1990725" h="1981200">
                <a:moveTo>
                  <a:pt x="1409785" y="88899"/>
                </a:moveTo>
                <a:lnTo>
                  <a:pt x="580789" y="88899"/>
                </a:lnTo>
                <a:lnTo>
                  <a:pt x="591925" y="76199"/>
                </a:lnTo>
                <a:lnTo>
                  <a:pt x="1398649" y="76199"/>
                </a:lnTo>
                <a:lnTo>
                  <a:pt x="1409785" y="88899"/>
                </a:lnTo>
                <a:close/>
              </a:path>
              <a:path w="1990725" h="1981200">
                <a:moveTo>
                  <a:pt x="1442813" y="101599"/>
                </a:moveTo>
                <a:lnTo>
                  <a:pt x="547761" y="101599"/>
                </a:lnTo>
                <a:lnTo>
                  <a:pt x="558704" y="88899"/>
                </a:lnTo>
                <a:lnTo>
                  <a:pt x="1431870" y="88899"/>
                </a:lnTo>
                <a:lnTo>
                  <a:pt x="1442813" y="101599"/>
                </a:lnTo>
                <a:close/>
              </a:path>
              <a:path w="1990725" h="1981200">
                <a:moveTo>
                  <a:pt x="1464498" y="114299"/>
                </a:moveTo>
                <a:lnTo>
                  <a:pt x="526076" y="114299"/>
                </a:lnTo>
                <a:lnTo>
                  <a:pt x="536885" y="101599"/>
                </a:lnTo>
                <a:lnTo>
                  <a:pt x="1453689" y="101599"/>
                </a:lnTo>
                <a:lnTo>
                  <a:pt x="1464498" y="114299"/>
                </a:lnTo>
                <a:close/>
              </a:path>
              <a:path w="1990725" h="1981200">
                <a:moveTo>
                  <a:pt x="1485899" y="126999"/>
                </a:moveTo>
                <a:lnTo>
                  <a:pt x="504675" y="126999"/>
                </a:lnTo>
                <a:lnTo>
                  <a:pt x="515339" y="114299"/>
                </a:lnTo>
                <a:lnTo>
                  <a:pt x="1475236" y="114299"/>
                </a:lnTo>
                <a:lnTo>
                  <a:pt x="1485899" y="126999"/>
                </a:lnTo>
                <a:close/>
              </a:path>
              <a:path w="1990725" h="1981200">
                <a:moveTo>
                  <a:pt x="1507006" y="139699"/>
                </a:moveTo>
                <a:lnTo>
                  <a:pt x="483568" y="139699"/>
                </a:lnTo>
                <a:lnTo>
                  <a:pt x="494085" y="126999"/>
                </a:lnTo>
                <a:lnTo>
                  <a:pt x="1496489" y="126999"/>
                </a:lnTo>
                <a:lnTo>
                  <a:pt x="1507006" y="139699"/>
                </a:lnTo>
                <a:close/>
              </a:path>
              <a:path w="1990725" h="1981200">
                <a:moveTo>
                  <a:pt x="1527804" y="152399"/>
                </a:moveTo>
                <a:lnTo>
                  <a:pt x="462770" y="152399"/>
                </a:lnTo>
                <a:lnTo>
                  <a:pt x="473129" y="139699"/>
                </a:lnTo>
                <a:lnTo>
                  <a:pt x="1517445" y="139699"/>
                </a:lnTo>
                <a:lnTo>
                  <a:pt x="1527804" y="152399"/>
                </a:lnTo>
                <a:close/>
              </a:path>
              <a:path w="1990725" h="1981200">
                <a:moveTo>
                  <a:pt x="1548281" y="165099"/>
                </a:moveTo>
                <a:lnTo>
                  <a:pt x="442293" y="165099"/>
                </a:lnTo>
                <a:lnTo>
                  <a:pt x="452492" y="152399"/>
                </a:lnTo>
                <a:lnTo>
                  <a:pt x="1538082" y="152399"/>
                </a:lnTo>
                <a:lnTo>
                  <a:pt x="1548281" y="165099"/>
                </a:lnTo>
                <a:close/>
              </a:path>
              <a:path w="1990725" h="1981200">
                <a:moveTo>
                  <a:pt x="1568425" y="177799"/>
                </a:moveTo>
                <a:lnTo>
                  <a:pt x="422149" y="177799"/>
                </a:lnTo>
                <a:lnTo>
                  <a:pt x="432178" y="165099"/>
                </a:lnTo>
                <a:lnTo>
                  <a:pt x="1558396" y="165099"/>
                </a:lnTo>
                <a:lnTo>
                  <a:pt x="1568425" y="177799"/>
                </a:lnTo>
                <a:close/>
              </a:path>
              <a:path w="1990725" h="1981200">
                <a:moveTo>
                  <a:pt x="1597990" y="203199"/>
                </a:moveTo>
                <a:lnTo>
                  <a:pt x="392583" y="203199"/>
                </a:lnTo>
                <a:lnTo>
                  <a:pt x="402350" y="190499"/>
                </a:lnTo>
                <a:lnTo>
                  <a:pt x="412206" y="177799"/>
                </a:lnTo>
                <a:lnTo>
                  <a:pt x="1578367" y="177799"/>
                </a:lnTo>
                <a:lnTo>
                  <a:pt x="1588224" y="190499"/>
                </a:lnTo>
                <a:lnTo>
                  <a:pt x="1597990" y="203199"/>
                </a:lnTo>
                <a:close/>
              </a:path>
              <a:path w="1990725" h="1981200">
                <a:moveTo>
                  <a:pt x="1617248" y="215899"/>
                </a:moveTo>
                <a:lnTo>
                  <a:pt x="373326" y="215899"/>
                </a:lnTo>
                <a:lnTo>
                  <a:pt x="382908" y="203199"/>
                </a:lnTo>
                <a:lnTo>
                  <a:pt x="1607665" y="203199"/>
                </a:lnTo>
                <a:lnTo>
                  <a:pt x="1617248" y="215899"/>
                </a:lnTo>
                <a:close/>
              </a:path>
              <a:path w="1990725" h="1981200">
                <a:moveTo>
                  <a:pt x="1645431" y="241299"/>
                </a:moveTo>
                <a:lnTo>
                  <a:pt x="345143" y="241299"/>
                </a:lnTo>
                <a:lnTo>
                  <a:pt x="354440" y="228599"/>
                </a:lnTo>
                <a:lnTo>
                  <a:pt x="363836" y="215899"/>
                </a:lnTo>
                <a:lnTo>
                  <a:pt x="1626738" y="215899"/>
                </a:lnTo>
                <a:lnTo>
                  <a:pt x="1636133" y="228599"/>
                </a:lnTo>
                <a:lnTo>
                  <a:pt x="1645431" y="241299"/>
                </a:lnTo>
                <a:close/>
              </a:path>
              <a:path w="1990725" h="1981200">
                <a:moveTo>
                  <a:pt x="1663731" y="253999"/>
                </a:moveTo>
                <a:lnTo>
                  <a:pt x="326842" y="253999"/>
                </a:lnTo>
                <a:lnTo>
                  <a:pt x="335944" y="241299"/>
                </a:lnTo>
                <a:lnTo>
                  <a:pt x="1654630" y="241299"/>
                </a:lnTo>
                <a:lnTo>
                  <a:pt x="1663731" y="253999"/>
                </a:lnTo>
                <a:close/>
              </a:path>
              <a:path w="1990725" h="1981200">
                <a:moveTo>
                  <a:pt x="1690424" y="279399"/>
                </a:moveTo>
                <a:lnTo>
                  <a:pt x="300150" y="279399"/>
                </a:lnTo>
                <a:lnTo>
                  <a:pt x="308944" y="266699"/>
                </a:lnTo>
                <a:lnTo>
                  <a:pt x="317842" y="253999"/>
                </a:lnTo>
                <a:lnTo>
                  <a:pt x="1672732" y="253999"/>
                </a:lnTo>
                <a:lnTo>
                  <a:pt x="1681630" y="266699"/>
                </a:lnTo>
                <a:lnTo>
                  <a:pt x="1690424" y="279399"/>
                </a:lnTo>
                <a:close/>
              </a:path>
              <a:path w="1990725" h="1981200">
                <a:moveTo>
                  <a:pt x="1724543" y="317499"/>
                </a:moveTo>
                <a:lnTo>
                  <a:pt x="266031" y="317499"/>
                </a:lnTo>
                <a:lnTo>
                  <a:pt x="274399" y="304799"/>
                </a:lnTo>
                <a:lnTo>
                  <a:pt x="282875" y="292099"/>
                </a:lnTo>
                <a:lnTo>
                  <a:pt x="291459" y="279399"/>
                </a:lnTo>
                <a:lnTo>
                  <a:pt x="1699114" y="279399"/>
                </a:lnTo>
                <a:lnTo>
                  <a:pt x="1707699" y="292099"/>
                </a:lnTo>
                <a:lnTo>
                  <a:pt x="1716175" y="304799"/>
                </a:lnTo>
                <a:lnTo>
                  <a:pt x="1724543" y="317499"/>
                </a:lnTo>
                <a:close/>
              </a:path>
              <a:path w="1990725" h="1981200">
                <a:moveTo>
                  <a:pt x="1748984" y="342899"/>
                </a:moveTo>
                <a:lnTo>
                  <a:pt x="241590" y="342899"/>
                </a:lnTo>
                <a:lnTo>
                  <a:pt x="249624" y="330199"/>
                </a:lnTo>
                <a:lnTo>
                  <a:pt x="257772" y="317499"/>
                </a:lnTo>
                <a:lnTo>
                  <a:pt x="1732802" y="317499"/>
                </a:lnTo>
                <a:lnTo>
                  <a:pt x="1740950" y="330199"/>
                </a:lnTo>
                <a:lnTo>
                  <a:pt x="1748984" y="342899"/>
                </a:lnTo>
                <a:close/>
              </a:path>
              <a:path w="1990725" h="1981200">
                <a:moveTo>
                  <a:pt x="1779977" y="380999"/>
                </a:moveTo>
                <a:lnTo>
                  <a:pt x="210597" y="380999"/>
                </a:lnTo>
                <a:lnTo>
                  <a:pt x="218170" y="368299"/>
                </a:lnTo>
                <a:lnTo>
                  <a:pt x="225861" y="355599"/>
                </a:lnTo>
                <a:lnTo>
                  <a:pt x="233669" y="342899"/>
                </a:lnTo>
                <a:lnTo>
                  <a:pt x="1756905" y="342899"/>
                </a:lnTo>
                <a:lnTo>
                  <a:pt x="1764712" y="355599"/>
                </a:lnTo>
                <a:lnTo>
                  <a:pt x="1772404" y="368299"/>
                </a:lnTo>
                <a:lnTo>
                  <a:pt x="1779977" y="380999"/>
                </a:lnTo>
                <a:close/>
              </a:path>
              <a:path w="1990725" h="1981200">
                <a:moveTo>
                  <a:pt x="1816051" y="431799"/>
                </a:moveTo>
                <a:lnTo>
                  <a:pt x="174522" y="431799"/>
                </a:lnTo>
                <a:lnTo>
                  <a:pt x="181494" y="419099"/>
                </a:lnTo>
                <a:lnTo>
                  <a:pt x="188588" y="406399"/>
                </a:lnTo>
                <a:lnTo>
                  <a:pt x="195804" y="393699"/>
                </a:lnTo>
                <a:lnTo>
                  <a:pt x="203141" y="380999"/>
                </a:lnTo>
                <a:lnTo>
                  <a:pt x="1787432" y="380999"/>
                </a:lnTo>
                <a:lnTo>
                  <a:pt x="1794769" y="393699"/>
                </a:lnTo>
                <a:lnTo>
                  <a:pt x="1801986" y="406399"/>
                </a:lnTo>
                <a:lnTo>
                  <a:pt x="1809080" y="419099"/>
                </a:lnTo>
                <a:lnTo>
                  <a:pt x="1816051" y="431799"/>
                </a:lnTo>
                <a:close/>
              </a:path>
              <a:path w="1990725" h="1981200">
                <a:moveTo>
                  <a:pt x="1849038" y="482599"/>
                </a:moveTo>
                <a:lnTo>
                  <a:pt x="141536" y="482599"/>
                </a:lnTo>
                <a:lnTo>
                  <a:pt x="147880" y="469899"/>
                </a:lnTo>
                <a:lnTo>
                  <a:pt x="154351" y="457199"/>
                </a:lnTo>
                <a:lnTo>
                  <a:pt x="160949" y="444499"/>
                </a:lnTo>
                <a:lnTo>
                  <a:pt x="167673" y="431799"/>
                </a:lnTo>
                <a:lnTo>
                  <a:pt x="1822900" y="431799"/>
                </a:lnTo>
                <a:lnTo>
                  <a:pt x="1829625" y="444499"/>
                </a:lnTo>
                <a:lnTo>
                  <a:pt x="1836222" y="457199"/>
                </a:lnTo>
                <a:lnTo>
                  <a:pt x="1842693" y="469899"/>
                </a:lnTo>
                <a:lnTo>
                  <a:pt x="1849038" y="482599"/>
                </a:lnTo>
                <a:close/>
              </a:path>
              <a:path w="1990725" h="1981200">
                <a:moveTo>
                  <a:pt x="1884369" y="546099"/>
                </a:moveTo>
                <a:lnTo>
                  <a:pt x="106205" y="546099"/>
                </a:lnTo>
                <a:lnTo>
                  <a:pt x="111763" y="533399"/>
                </a:lnTo>
                <a:lnTo>
                  <a:pt x="117456" y="520699"/>
                </a:lnTo>
                <a:lnTo>
                  <a:pt x="123280" y="507999"/>
                </a:lnTo>
                <a:lnTo>
                  <a:pt x="129235" y="495299"/>
                </a:lnTo>
                <a:lnTo>
                  <a:pt x="135320" y="482599"/>
                </a:lnTo>
                <a:lnTo>
                  <a:pt x="1855253" y="482599"/>
                </a:lnTo>
                <a:lnTo>
                  <a:pt x="1873118" y="520699"/>
                </a:lnTo>
                <a:lnTo>
                  <a:pt x="1884369" y="546099"/>
                </a:lnTo>
                <a:close/>
              </a:path>
              <a:path w="1990725" h="1981200">
                <a:moveTo>
                  <a:pt x="1928278" y="647699"/>
                </a:moveTo>
                <a:lnTo>
                  <a:pt x="62295" y="647699"/>
                </a:lnTo>
                <a:lnTo>
                  <a:pt x="66621" y="634999"/>
                </a:lnTo>
                <a:lnTo>
                  <a:pt x="80436" y="596899"/>
                </a:lnTo>
                <a:lnTo>
                  <a:pt x="95490" y="558799"/>
                </a:lnTo>
                <a:lnTo>
                  <a:pt x="100781" y="546099"/>
                </a:lnTo>
                <a:lnTo>
                  <a:pt x="1889793" y="546099"/>
                </a:lnTo>
                <a:lnTo>
                  <a:pt x="1905257" y="584199"/>
                </a:lnTo>
                <a:lnTo>
                  <a:pt x="1919487" y="622299"/>
                </a:lnTo>
                <a:lnTo>
                  <a:pt x="1928278" y="647699"/>
                </a:lnTo>
                <a:close/>
              </a:path>
              <a:path w="1990725" h="1981200">
                <a:moveTo>
                  <a:pt x="1973833" y="812799"/>
                </a:moveTo>
                <a:lnTo>
                  <a:pt x="16740" y="812799"/>
                </a:lnTo>
                <a:lnTo>
                  <a:pt x="19050" y="800099"/>
                </a:lnTo>
                <a:lnTo>
                  <a:pt x="26859" y="761999"/>
                </a:lnTo>
                <a:lnTo>
                  <a:pt x="35980" y="723899"/>
                </a:lnTo>
                <a:lnTo>
                  <a:pt x="46402" y="685799"/>
                </a:lnTo>
                <a:lnTo>
                  <a:pt x="58109" y="647699"/>
                </a:lnTo>
                <a:lnTo>
                  <a:pt x="1932464" y="647699"/>
                </a:lnTo>
                <a:lnTo>
                  <a:pt x="1944172" y="685799"/>
                </a:lnTo>
                <a:lnTo>
                  <a:pt x="1954593" y="723899"/>
                </a:lnTo>
                <a:lnTo>
                  <a:pt x="1963715" y="761999"/>
                </a:lnTo>
                <a:lnTo>
                  <a:pt x="1971524" y="800099"/>
                </a:lnTo>
                <a:lnTo>
                  <a:pt x="1973833" y="812799"/>
                </a:lnTo>
                <a:close/>
              </a:path>
              <a:path w="1990725" h="1981200">
                <a:moveTo>
                  <a:pt x="1984584" y="1104899"/>
                </a:moveTo>
                <a:lnTo>
                  <a:pt x="5989" y="1104899"/>
                </a:lnTo>
                <a:lnTo>
                  <a:pt x="4718" y="1092199"/>
                </a:lnTo>
                <a:lnTo>
                  <a:pt x="1798" y="1054099"/>
                </a:lnTo>
                <a:lnTo>
                  <a:pt x="224" y="1015999"/>
                </a:lnTo>
                <a:lnTo>
                  <a:pt x="0" y="1003299"/>
                </a:lnTo>
                <a:lnTo>
                  <a:pt x="0" y="977899"/>
                </a:lnTo>
                <a:lnTo>
                  <a:pt x="1124" y="939799"/>
                </a:lnTo>
                <a:lnTo>
                  <a:pt x="3595" y="901699"/>
                </a:lnTo>
                <a:lnTo>
                  <a:pt x="7410" y="863599"/>
                </a:lnTo>
                <a:lnTo>
                  <a:pt x="12564" y="825499"/>
                </a:lnTo>
                <a:lnTo>
                  <a:pt x="14579" y="812799"/>
                </a:lnTo>
                <a:lnTo>
                  <a:pt x="1975995" y="812799"/>
                </a:lnTo>
                <a:lnTo>
                  <a:pt x="1981594" y="850899"/>
                </a:lnTo>
                <a:lnTo>
                  <a:pt x="1985857" y="888999"/>
                </a:lnTo>
                <a:lnTo>
                  <a:pt x="1988776" y="927099"/>
                </a:lnTo>
                <a:lnTo>
                  <a:pt x="1990350" y="965199"/>
                </a:lnTo>
                <a:lnTo>
                  <a:pt x="1990574" y="977899"/>
                </a:lnTo>
                <a:lnTo>
                  <a:pt x="1990574" y="1003299"/>
                </a:lnTo>
                <a:lnTo>
                  <a:pt x="1989450" y="1041399"/>
                </a:lnTo>
                <a:lnTo>
                  <a:pt x="1986979" y="1079499"/>
                </a:lnTo>
                <a:lnTo>
                  <a:pt x="1984584" y="1104899"/>
                </a:lnTo>
                <a:close/>
              </a:path>
              <a:path w="1990725" h="1981200">
                <a:moveTo>
                  <a:pt x="1944171" y="1295399"/>
                </a:moveTo>
                <a:lnTo>
                  <a:pt x="46402" y="1295399"/>
                </a:lnTo>
                <a:lnTo>
                  <a:pt x="42785" y="1282699"/>
                </a:lnTo>
                <a:lnTo>
                  <a:pt x="32795" y="1244599"/>
                </a:lnTo>
                <a:lnTo>
                  <a:pt x="24110" y="1206499"/>
                </a:lnTo>
                <a:lnTo>
                  <a:pt x="16740" y="1168399"/>
                </a:lnTo>
                <a:lnTo>
                  <a:pt x="10698" y="1130299"/>
                </a:lnTo>
                <a:lnTo>
                  <a:pt x="7410" y="1104899"/>
                </a:lnTo>
                <a:lnTo>
                  <a:pt x="1983164" y="1104899"/>
                </a:lnTo>
                <a:lnTo>
                  <a:pt x="1978009" y="1142999"/>
                </a:lnTo>
                <a:lnTo>
                  <a:pt x="1971524" y="1181099"/>
                </a:lnTo>
                <a:lnTo>
                  <a:pt x="1963715" y="1219199"/>
                </a:lnTo>
                <a:lnTo>
                  <a:pt x="1954593" y="1257299"/>
                </a:lnTo>
                <a:lnTo>
                  <a:pt x="1944171" y="1295399"/>
                </a:lnTo>
                <a:close/>
              </a:path>
              <a:path w="1990725" h="1981200">
                <a:moveTo>
                  <a:pt x="1900239" y="1409699"/>
                </a:moveTo>
                <a:lnTo>
                  <a:pt x="90335" y="1409699"/>
                </a:lnTo>
                <a:lnTo>
                  <a:pt x="85317" y="1396999"/>
                </a:lnTo>
                <a:lnTo>
                  <a:pt x="71086" y="1358899"/>
                </a:lnTo>
                <a:lnTo>
                  <a:pt x="58109" y="1320799"/>
                </a:lnTo>
                <a:lnTo>
                  <a:pt x="50162" y="1295399"/>
                </a:lnTo>
                <a:lnTo>
                  <a:pt x="1940411" y="1295399"/>
                </a:lnTo>
                <a:lnTo>
                  <a:pt x="1928278" y="1333499"/>
                </a:lnTo>
                <a:lnTo>
                  <a:pt x="1914882" y="1371599"/>
                </a:lnTo>
                <a:lnTo>
                  <a:pt x="1900239" y="1409699"/>
                </a:lnTo>
                <a:close/>
              </a:path>
              <a:path w="1990725" h="1981200">
                <a:moveTo>
                  <a:pt x="1861339" y="1485899"/>
                </a:moveTo>
                <a:lnTo>
                  <a:pt x="129235" y="1485899"/>
                </a:lnTo>
                <a:lnTo>
                  <a:pt x="123280" y="1473199"/>
                </a:lnTo>
                <a:lnTo>
                  <a:pt x="106205" y="1435099"/>
                </a:lnTo>
                <a:lnTo>
                  <a:pt x="95490" y="1409699"/>
                </a:lnTo>
                <a:lnTo>
                  <a:pt x="1895084" y="1409699"/>
                </a:lnTo>
                <a:lnTo>
                  <a:pt x="1878810" y="1447799"/>
                </a:lnTo>
                <a:lnTo>
                  <a:pt x="1861339" y="1485899"/>
                </a:lnTo>
                <a:close/>
              </a:path>
              <a:path w="1990725" h="1981200">
                <a:moveTo>
                  <a:pt x="1829625" y="1536699"/>
                </a:moveTo>
                <a:lnTo>
                  <a:pt x="160949" y="1536699"/>
                </a:lnTo>
                <a:lnTo>
                  <a:pt x="154351" y="1523999"/>
                </a:lnTo>
                <a:lnTo>
                  <a:pt x="147880" y="1511299"/>
                </a:lnTo>
                <a:lnTo>
                  <a:pt x="141536" y="1498599"/>
                </a:lnTo>
                <a:lnTo>
                  <a:pt x="135320" y="1485899"/>
                </a:lnTo>
                <a:lnTo>
                  <a:pt x="1855253" y="1485899"/>
                </a:lnTo>
                <a:lnTo>
                  <a:pt x="1849038" y="1498599"/>
                </a:lnTo>
                <a:lnTo>
                  <a:pt x="1842693" y="1511299"/>
                </a:lnTo>
                <a:lnTo>
                  <a:pt x="1836222" y="1523999"/>
                </a:lnTo>
                <a:lnTo>
                  <a:pt x="1829625" y="1536699"/>
                </a:lnTo>
                <a:close/>
              </a:path>
              <a:path w="1990725" h="1981200">
                <a:moveTo>
                  <a:pt x="1794769" y="1587499"/>
                </a:moveTo>
                <a:lnTo>
                  <a:pt x="195804" y="1587499"/>
                </a:lnTo>
                <a:lnTo>
                  <a:pt x="188588" y="1574799"/>
                </a:lnTo>
                <a:lnTo>
                  <a:pt x="181494" y="1562099"/>
                </a:lnTo>
                <a:lnTo>
                  <a:pt x="174522" y="1549399"/>
                </a:lnTo>
                <a:lnTo>
                  <a:pt x="167673" y="1536699"/>
                </a:lnTo>
                <a:lnTo>
                  <a:pt x="1822900" y="1536699"/>
                </a:lnTo>
                <a:lnTo>
                  <a:pt x="1816051" y="1549399"/>
                </a:lnTo>
                <a:lnTo>
                  <a:pt x="1809080" y="1562099"/>
                </a:lnTo>
                <a:lnTo>
                  <a:pt x="1801986" y="1574799"/>
                </a:lnTo>
                <a:lnTo>
                  <a:pt x="1794769" y="1587499"/>
                </a:lnTo>
                <a:close/>
              </a:path>
              <a:path w="1990725" h="1981200">
                <a:moveTo>
                  <a:pt x="1764712" y="1625599"/>
                </a:moveTo>
                <a:lnTo>
                  <a:pt x="225861" y="1625599"/>
                </a:lnTo>
                <a:lnTo>
                  <a:pt x="218170" y="1612899"/>
                </a:lnTo>
                <a:lnTo>
                  <a:pt x="210597" y="1600199"/>
                </a:lnTo>
                <a:lnTo>
                  <a:pt x="203141" y="1587499"/>
                </a:lnTo>
                <a:lnTo>
                  <a:pt x="1787432" y="1587499"/>
                </a:lnTo>
                <a:lnTo>
                  <a:pt x="1779977" y="1600199"/>
                </a:lnTo>
                <a:lnTo>
                  <a:pt x="1772404" y="1612899"/>
                </a:lnTo>
                <a:lnTo>
                  <a:pt x="1764712" y="1625599"/>
                </a:lnTo>
                <a:close/>
              </a:path>
              <a:path w="1990725" h="1981200">
                <a:moveTo>
                  <a:pt x="1732802" y="1663699"/>
                </a:moveTo>
                <a:lnTo>
                  <a:pt x="257772" y="1663699"/>
                </a:lnTo>
                <a:lnTo>
                  <a:pt x="249624" y="1650999"/>
                </a:lnTo>
                <a:lnTo>
                  <a:pt x="241590" y="1638299"/>
                </a:lnTo>
                <a:lnTo>
                  <a:pt x="233669" y="1625599"/>
                </a:lnTo>
                <a:lnTo>
                  <a:pt x="1756905" y="1625599"/>
                </a:lnTo>
                <a:lnTo>
                  <a:pt x="1748984" y="1638299"/>
                </a:lnTo>
                <a:lnTo>
                  <a:pt x="1740950" y="1650999"/>
                </a:lnTo>
                <a:lnTo>
                  <a:pt x="1732802" y="1663699"/>
                </a:lnTo>
                <a:close/>
              </a:path>
              <a:path w="1990725" h="1981200">
                <a:moveTo>
                  <a:pt x="1707699" y="1689099"/>
                </a:moveTo>
                <a:lnTo>
                  <a:pt x="282875" y="1689099"/>
                </a:lnTo>
                <a:lnTo>
                  <a:pt x="274399" y="1676399"/>
                </a:lnTo>
                <a:lnTo>
                  <a:pt x="266031" y="1663699"/>
                </a:lnTo>
                <a:lnTo>
                  <a:pt x="1724543" y="1663699"/>
                </a:lnTo>
                <a:lnTo>
                  <a:pt x="1716175" y="1676399"/>
                </a:lnTo>
                <a:lnTo>
                  <a:pt x="1707699" y="1689099"/>
                </a:lnTo>
                <a:close/>
              </a:path>
              <a:path w="1990725" h="1981200">
                <a:moveTo>
                  <a:pt x="1681630" y="1714499"/>
                </a:moveTo>
                <a:lnTo>
                  <a:pt x="308944" y="1714499"/>
                </a:lnTo>
                <a:lnTo>
                  <a:pt x="300150" y="1701799"/>
                </a:lnTo>
                <a:lnTo>
                  <a:pt x="291459" y="1689099"/>
                </a:lnTo>
                <a:lnTo>
                  <a:pt x="1699114" y="1689099"/>
                </a:lnTo>
                <a:lnTo>
                  <a:pt x="1690424" y="1701799"/>
                </a:lnTo>
                <a:lnTo>
                  <a:pt x="1681630" y="1714499"/>
                </a:lnTo>
                <a:close/>
              </a:path>
              <a:path w="1990725" h="1981200">
                <a:moveTo>
                  <a:pt x="1654630" y="1739899"/>
                </a:moveTo>
                <a:lnTo>
                  <a:pt x="335944" y="1739899"/>
                </a:lnTo>
                <a:lnTo>
                  <a:pt x="326842" y="1727199"/>
                </a:lnTo>
                <a:lnTo>
                  <a:pt x="317842" y="1714499"/>
                </a:lnTo>
                <a:lnTo>
                  <a:pt x="1672732" y="1714499"/>
                </a:lnTo>
                <a:lnTo>
                  <a:pt x="1663731" y="1727199"/>
                </a:lnTo>
                <a:lnTo>
                  <a:pt x="1654630" y="1739899"/>
                </a:lnTo>
                <a:close/>
              </a:path>
              <a:path w="1990725" h="1981200">
                <a:moveTo>
                  <a:pt x="1636133" y="1752599"/>
                </a:moveTo>
                <a:lnTo>
                  <a:pt x="354440" y="1752599"/>
                </a:lnTo>
                <a:lnTo>
                  <a:pt x="345143" y="1739899"/>
                </a:lnTo>
                <a:lnTo>
                  <a:pt x="1645431" y="1739899"/>
                </a:lnTo>
                <a:lnTo>
                  <a:pt x="1636133" y="1752599"/>
                </a:lnTo>
                <a:close/>
              </a:path>
              <a:path w="1990725" h="1981200">
                <a:moveTo>
                  <a:pt x="1607665" y="1777999"/>
                </a:moveTo>
                <a:lnTo>
                  <a:pt x="382908" y="1777999"/>
                </a:lnTo>
                <a:lnTo>
                  <a:pt x="373326" y="1765299"/>
                </a:lnTo>
                <a:lnTo>
                  <a:pt x="363836" y="1752599"/>
                </a:lnTo>
                <a:lnTo>
                  <a:pt x="1626738" y="1752599"/>
                </a:lnTo>
                <a:lnTo>
                  <a:pt x="1617248" y="1765299"/>
                </a:lnTo>
                <a:lnTo>
                  <a:pt x="1607665" y="1777999"/>
                </a:lnTo>
                <a:close/>
              </a:path>
              <a:path w="1990725" h="1981200">
                <a:moveTo>
                  <a:pt x="1588224" y="1790699"/>
                </a:moveTo>
                <a:lnTo>
                  <a:pt x="402350" y="1790699"/>
                </a:lnTo>
                <a:lnTo>
                  <a:pt x="392583" y="1777999"/>
                </a:lnTo>
                <a:lnTo>
                  <a:pt x="1597990" y="1777999"/>
                </a:lnTo>
                <a:lnTo>
                  <a:pt x="1588224" y="1790699"/>
                </a:lnTo>
                <a:close/>
              </a:path>
              <a:path w="1990725" h="1981200">
                <a:moveTo>
                  <a:pt x="1558396" y="1816099"/>
                </a:moveTo>
                <a:lnTo>
                  <a:pt x="432178" y="1816099"/>
                </a:lnTo>
                <a:lnTo>
                  <a:pt x="422149" y="1803399"/>
                </a:lnTo>
                <a:lnTo>
                  <a:pt x="412206" y="1790699"/>
                </a:lnTo>
                <a:lnTo>
                  <a:pt x="1578367" y="1790699"/>
                </a:lnTo>
                <a:lnTo>
                  <a:pt x="1568425" y="1803399"/>
                </a:lnTo>
                <a:lnTo>
                  <a:pt x="1558396" y="1816099"/>
                </a:lnTo>
                <a:close/>
              </a:path>
              <a:path w="1990725" h="1981200">
                <a:moveTo>
                  <a:pt x="1538082" y="1828799"/>
                </a:moveTo>
                <a:lnTo>
                  <a:pt x="452492" y="1828799"/>
                </a:lnTo>
                <a:lnTo>
                  <a:pt x="442293" y="1816099"/>
                </a:lnTo>
                <a:lnTo>
                  <a:pt x="1548281" y="1816099"/>
                </a:lnTo>
                <a:lnTo>
                  <a:pt x="1538082" y="1828799"/>
                </a:lnTo>
                <a:close/>
              </a:path>
              <a:path w="1990725" h="1981200">
                <a:moveTo>
                  <a:pt x="1517445" y="1841499"/>
                </a:moveTo>
                <a:lnTo>
                  <a:pt x="473129" y="1841499"/>
                </a:lnTo>
                <a:lnTo>
                  <a:pt x="462770" y="1828799"/>
                </a:lnTo>
                <a:lnTo>
                  <a:pt x="1527803" y="1828799"/>
                </a:lnTo>
                <a:lnTo>
                  <a:pt x="1517445" y="1841499"/>
                </a:lnTo>
                <a:close/>
              </a:path>
              <a:path w="1990725" h="1981200">
                <a:moveTo>
                  <a:pt x="1496489" y="1854199"/>
                </a:moveTo>
                <a:lnTo>
                  <a:pt x="494085" y="1854199"/>
                </a:lnTo>
                <a:lnTo>
                  <a:pt x="483568" y="1841499"/>
                </a:lnTo>
                <a:lnTo>
                  <a:pt x="1507005" y="1841499"/>
                </a:lnTo>
                <a:lnTo>
                  <a:pt x="1496489" y="1854199"/>
                </a:lnTo>
                <a:close/>
              </a:path>
              <a:path w="1990725" h="1981200">
                <a:moveTo>
                  <a:pt x="1475235" y="1866899"/>
                </a:moveTo>
                <a:lnTo>
                  <a:pt x="515338" y="1866899"/>
                </a:lnTo>
                <a:lnTo>
                  <a:pt x="504675" y="1854199"/>
                </a:lnTo>
                <a:lnTo>
                  <a:pt x="1485899" y="1854199"/>
                </a:lnTo>
                <a:lnTo>
                  <a:pt x="1475235" y="1866899"/>
                </a:lnTo>
                <a:close/>
              </a:path>
              <a:path w="1990725" h="1981200">
                <a:moveTo>
                  <a:pt x="1442813" y="1879599"/>
                </a:moveTo>
                <a:lnTo>
                  <a:pt x="547761" y="1879599"/>
                </a:lnTo>
                <a:lnTo>
                  <a:pt x="536885" y="1866899"/>
                </a:lnTo>
                <a:lnTo>
                  <a:pt x="1453689" y="1866899"/>
                </a:lnTo>
                <a:lnTo>
                  <a:pt x="1442813" y="1879599"/>
                </a:lnTo>
                <a:close/>
              </a:path>
              <a:path w="1990725" h="1981200">
                <a:moveTo>
                  <a:pt x="1420859" y="1892299"/>
                </a:moveTo>
                <a:lnTo>
                  <a:pt x="569715" y="1892299"/>
                </a:lnTo>
                <a:lnTo>
                  <a:pt x="558704" y="1879599"/>
                </a:lnTo>
                <a:lnTo>
                  <a:pt x="1431870" y="1879599"/>
                </a:lnTo>
                <a:lnTo>
                  <a:pt x="1420859" y="1892299"/>
                </a:lnTo>
                <a:close/>
              </a:path>
              <a:path w="1990725" h="1981200">
                <a:moveTo>
                  <a:pt x="1398649" y="1904999"/>
                </a:moveTo>
                <a:lnTo>
                  <a:pt x="591925" y="1904999"/>
                </a:lnTo>
                <a:lnTo>
                  <a:pt x="580789" y="1892299"/>
                </a:lnTo>
                <a:lnTo>
                  <a:pt x="1409784" y="1892299"/>
                </a:lnTo>
                <a:lnTo>
                  <a:pt x="1398649" y="1904999"/>
                </a:lnTo>
                <a:close/>
              </a:path>
              <a:path w="1990725" h="1981200">
                <a:moveTo>
                  <a:pt x="1364881" y="1917699"/>
                </a:moveTo>
                <a:lnTo>
                  <a:pt x="625692" y="1917699"/>
                </a:lnTo>
                <a:lnTo>
                  <a:pt x="614378" y="1904999"/>
                </a:lnTo>
                <a:lnTo>
                  <a:pt x="1376195" y="1904999"/>
                </a:lnTo>
                <a:lnTo>
                  <a:pt x="1364881" y="1917699"/>
                </a:lnTo>
                <a:close/>
              </a:path>
              <a:path w="1990725" h="1981200">
                <a:moveTo>
                  <a:pt x="1330614" y="1930399"/>
                </a:moveTo>
                <a:lnTo>
                  <a:pt x="659959" y="1930399"/>
                </a:lnTo>
                <a:lnTo>
                  <a:pt x="648483" y="1917699"/>
                </a:lnTo>
                <a:lnTo>
                  <a:pt x="1342090" y="1917699"/>
                </a:lnTo>
                <a:lnTo>
                  <a:pt x="1330614" y="1930399"/>
                </a:lnTo>
                <a:close/>
              </a:path>
              <a:path w="1990725" h="1981200">
                <a:moveTo>
                  <a:pt x="1295893" y="1943099"/>
                </a:moveTo>
                <a:lnTo>
                  <a:pt x="694681" y="1943099"/>
                </a:lnTo>
                <a:lnTo>
                  <a:pt x="683060" y="1930399"/>
                </a:lnTo>
                <a:lnTo>
                  <a:pt x="1307514" y="1930399"/>
                </a:lnTo>
                <a:lnTo>
                  <a:pt x="1295893" y="1943099"/>
                </a:lnTo>
                <a:close/>
              </a:path>
              <a:path w="1990725" h="1981200">
                <a:moveTo>
                  <a:pt x="1248971" y="1955799"/>
                </a:moveTo>
                <a:lnTo>
                  <a:pt x="741602" y="1955799"/>
                </a:lnTo>
                <a:lnTo>
                  <a:pt x="729811" y="1943099"/>
                </a:lnTo>
                <a:lnTo>
                  <a:pt x="1260763" y="1943099"/>
                </a:lnTo>
                <a:lnTo>
                  <a:pt x="1248971" y="1955799"/>
                </a:lnTo>
                <a:close/>
              </a:path>
              <a:path w="1990725" h="1981200">
                <a:moveTo>
                  <a:pt x="1201439" y="1968499"/>
                </a:moveTo>
                <a:lnTo>
                  <a:pt x="789135" y="1968499"/>
                </a:lnTo>
                <a:lnTo>
                  <a:pt x="777202" y="1955799"/>
                </a:lnTo>
                <a:lnTo>
                  <a:pt x="1213372" y="1955799"/>
                </a:lnTo>
                <a:lnTo>
                  <a:pt x="1201439" y="1968499"/>
                </a:lnTo>
                <a:close/>
              </a:path>
              <a:path w="1990725" h="1981200">
                <a:moveTo>
                  <a:pt x="1129243" y="1981199"/>
                </a:moveTo>
                <a:lnTo>
                  <a:pt x="861331" y="1981199"/>
                </a:lnTo>
                <a:lnTo>
                  <a:pt x="849237" y="1968499"/>
                </a:lnTo>
                <a:lnTo>
                  <a:pt x="1141337" y="1968499"/>
                </a:lnTo>
                <a:lnTo>
                  <a:pt x="1129243" y="1981199"/>
                </a:lnTo>
                <a:close/>
              </a:path>
            </a:pathLst>
          </a:custGeom>
          <a:solidFill>
            <a:srgbClr val="73AEDA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6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66547" y="7559594"/>
            <a:ext cx="1190405" cy="11698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40" name="Straight Arrow Connector 39"/>
          <p:cNvCxnSpPr/>
          <p:nvPr/>
        </p:nvCxnSpPr>
        <p:spPr>
          <a:xfrm>
            <a:off x="9220772" y="5753100"/>
            <a:ext cx="0" cy="11430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10668000" y="4384273"/>
            <a:ext cx="309429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>
            <a:off x="10439400" y="5119175"/>
            <a:ext cx="3496257" cy="233506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flipH="1">
            <a:off x="4648200" y="4384273"/>
            <a:ext cx="3276600" cy="1306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 flipH="1">
            <a:off x="4648200" y="5219700"/>
            <a:ext cx="3276600" cy="223453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1434050" y="5753100"/>
            <a:ext cx="36375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AutoNum type="arabicPeriod"/>
            </a:pPr>
            <a:r>
              <a:rPr lang="en-IN" sz="2400" dirty="0" smtClean="0"/>
              <a:t>Edit Personal Details</a:t>
            </a:r>
          </a:p>
          <a:p>
            <a:pPr marL="457200" indent="-457200" algn="ctr">
              <a:buAutoNum type="arabicPeriod"/>
            </a:pPr>
            <a:r>
              <a:rPr lang="en-IN" sz="2400" dirty="0" smtClean="0"/>
              <a:t>Change Password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1069500" y="9231864"/>
            <a:ext cx="42074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 smtClean="0"/>
              <a:t>3. Accept/Reject Appointments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3729245" y="9269963"/>
            <a:ext cx="36375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/>
              <a:t>5</a:t>
            </a:r>
            <a:r>
              <a:rPr lang="en-IN" sz="2400" dirty="0" smtClean="0"/>
              <a:t>. Message Patient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13512396" y="5659869"/>
            <a:ext cx="36375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 smtClean="0"/>
              <a:t>6. Message Salesperson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7505551" y="9500795"/>
            <a:ext cx="36375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 smtClean="0"/>
              <a:t>4. Update Patients’ History</a:t>
            </a:r>
          </a:p>
        </p:txBody>
      </p:sp>
    </p:spTree>
    <p:extLst>
      <p:ext uri="{BB962C8B-B14F-4D97-AF65-F5344CB8AC3E}">
        <p14:creationId xmlns:p14="http://schemas.microsoft.com/office/powerpoint/2010/main" val="4269378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7999" y="0"/>
                </a:lnTo>
                <a:lnTo>
                  <a:pt x="18287999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73AE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419601" y="342900"/>
            <a:ext cx="9448799" cy="923330"/>
          </a:xfrm>
        </p:spPr>
        <p:txBody>
          <a:bodyPr/>
          <a:lstStyle/>
          <a:p>
            <a:pPr algn="ctr"/>
            <a:r>
              <a:rPr lang="en-IN" sz="6000" dirty="0" smtClean="0">
                <a:solidFill>
                  <a:schemeClr val="bg1"/>
                </a:solidFill>
                <a:latin typeface="Bahnschrift SemiCondensed" panose="020B0502040204020203" pitchFamily="34" charset="0"/>
              </a:rPr>
              <a:t>Snapshot of clini-C-are</a:t>
            </a:r>
            <a:endParaRPr lang="en-IN" sz="6000" dirty="0">
              <a:solidFill>
                <a:schemeClr val="bg1"/>
              </a:solidFill>
              <a:latin typeface="Bahnschrift SemiCondensed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591300" y="9402685"/>
            <a:ext cx="510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dirty="0" smtClean="0"/>
              <a:t>Home Page of Physician User</a:t>
            </a:r>
            <a:endParaRPr lang="en-IN" sz="28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396" y="1520926"/>
            <a:ext cx="16915209" cy="7880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90803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26989" y="0"/>
            <a:ext cx="15030450" cy="3035300"/>
          </a:xfrm>
          <a:custGeom>
            <a:avLst/>
            <a:gdLst/>
            <a:ahLst/>
            <a:cxnLst/>
            <a:rect l="l" t="t" r="r" b="b"/>
            <a:pathLst>
              <a:path w="15030450" h="3035300">
                <a:moveTo>
                  <a:pt x="15030449" y="0"/>
                </a:moveTo>
                <a:lnTo>
                  <a:pt x="15030449" y="3034902"/>
                </a:lnTo>
                <a:lnTo>
                  <a:pt x="0" y="3034902"/>
                </a:lnTo>
                <a:lnTo>
                  <a:pt x="0" y="0"/>
                </a:lnTo>
                <a:lnTo>
                  <a:pt x="15030449" y="0"/>
                </a:lnTo>
                <a:close/>
              </a:path>
            </a:pathLst>
          </a:custGeom>
          <a:solidFill>
            <a:srgbClr val="73AE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957274" y="444601"/>
            <a:ext cx="7271568" cy="847027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977265" algn="l"/>
                <a:tab pos="2232660" algn="l"/>
              </a:tabLst>
            </a:pPr>
            <a:r>
              <a:rPr lang="en-IN" sz="5400" spc="315" dirty="0" smtClean="0">
                <a:solidFill>
                  <a:srgbClr val="FFFFFF"/>
                </a:solidFill>
                <a:latin typeface="Bahnschrift SemiBold" panose="020B0502040204020203" pitchFamily="34" charset="0"/>
              </a:rPr>
              <a:t>The Implementation</a:t>
            </a:r>
            <a:endParaRPr sz="4800" spc="-25" dirty="0">
              <a:solidFill>
                <a:srgbClr val="FFFFFF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076970" y="1699057"/>
            <a:ext cx="4322588" cy="6905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IN" sz="4400" b="1" spc="195" dirty="0" smtClean="0">
                <a:solidFill>
                  <a:srgbClr val="FFFFFF"/>
                </a:solidFill>
                <a:latin typeface="Agency FB" panose="020B0503020202020204" pitchFamily="34" charset="0"/>
                <a:cs typeface="Arial"/>
              </a:rPr>
              <a:t>Salesperson User</a:t>
            </a:r>
            <a:endParaRPr sz="1800" b="1" dirty="0">
              <a:latin typeface="Agency FB" panose="020B0503020202020204" pitchFamily="34" charset="0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015933" y="7207274"/>
            <a:ext cx="1990725" cy="1981200"/>
          </a:xfrm>
          <a:custGeom>
            <a:avLst/>
            <a:gdLst/>
            <a:ahLst/>
            <a:cxnLst/>
            <a:rect l="l" t="t" r="r" b="b"/>
            <a:pathLst>
              <a:path w="1990725" h="1981200">
                <a:moveTo>
                  <a:pt x="1165456" y="12699"/>
                </a:moveTo>
                <a:lnTo>
                  <a:pt x="825118" y="12699"/>
                </a:lnTo>
                <a:lnTo>
                  <a:pt x="837164" y="0"/>
                </a:lnTo>
                <a:lnTo>
                  <a:pt x="1153409" y="0"/>
                </a:lnTo>
                <a:lnTo>
                  <a:pt x="1165456" y="12699"/>
                </a:lnTo>
                <a:close/>
              </a:path>
              <a:path w="1990725" h="1981200">
                <a:moveTo>
                  <a:pt x="1225273" y="25399"/>
                </a:moveTo>
                <a:lnTo>
                  <a:pt x="765301" y="25399"/>
                </a:lnTo>
                <a:lnTo>
                  <a:pt x="777202" y="12699"/>
                </a:lnTo>
                <a:lnTo>
                  <a:pt x="1213372" y="12699"/>
                </a:lnTo>
                <a:lnTo>
                  <a:pt x="1225273" y="25399"/>
                </a:lnTo>
                <a:close/>
              </a:path>
              <a:path w="1990725" h="1981200">
                <a:moveTo>
                  <a:pt x="1272514" y="38099"/>
                </a:moveTo>
                <a:lnTo>
                  <a:pt x="718060" y="38099"/>
                </a:lnTo>
                <a:lnTo>
                  <a:pt x="729811" y="25399"/>
                </a:lnTo>
                <a:lnTo>
                  <a:pt x="1260763" y="25399"/>
                </a:lnTo>
                <a:lnTo>
                  <a:pt x="1272514" y="38099"/>
                </a:lnTo>
                <a:close/>
              </a:path>
              <a:path w="1990725" h="1981200">
                <a:moveTo>
                  <a:pt x="1319087" y="50799"/>
                </a:moveTo>
                <a:lnTo>
                  <a:pt x="671486" y="50799"/>
                </a:lnTo>
                <a:lnTo>
                  <a:pt x="683060" y="38099"/>
                </a:lnTo>
                <a:lnTo>
                  <a:pt x="1307514" y="38099"/>
                </a:lnTo>
                <a:lnTo>
                  <a:pt x="1319087" y="50799"/>
                </a:lnTo>
                <a:close/>
              </a:path>
              <a:path w="1990725" h="1981200">
                <a:moveTo>
                  <a:pt x="1353513" y="63499"/>
                </a:moveTo>
                <a:lnTo>
                  <a:pt x="637061" y="63499"/>
                </a:lnTo>
                <a:lnTo>
                  <a:pt x="648483" y="50799"/>
                </a:lnTo>
                <a:lnTo>
                  <a:pt x="1342090" y="50799"/>
                </a:lnTo>
                <a:lnTo>
                  <a:pt x="1353513" y="63499"/>
                </a:lnTo>
                <a:close/>
              </a:path>
              <a:path w="1990725" h="1981200">
                <a:moveTo>
                  <a:pt x="1387453" y="76199"/>
                </a:moveTo>
                <a:lnTo>
                  <a:pt x="603121" y="76199"/>
                </a:lnTo>
                <a:lnTo>
                  <a:pt x="614378" y="63499"/>
                </a:lnTo>
                <a:lnTo>
                  <a:pt x="1376196" y="63499"/>
                </a:lnTo>
                <a:lnTo>
                  <a:pt x="1387453" y="76199"/>
                </a:lnTo>
                <a:close/>
              </a:path>
              <a:path w="1990725" h="1981200">
                <a:moveTo>
                  <a:pt x="1409785" y="88899"/>
                </a:moveTo>
                <a:lnTo>
                  <a:pt x="580789" y="88899"/>
                </a:lnTo>
                <a:lnTo>
                  <a:pt x="591925" y="76199"/>
                </a:lnTo>
                <a:lnTo>
                  <a:pt x="1398649" y="76199"/>
                </a:lnTo>
                <a:lnTo>
                  <a:pt x="1409785" y="88899"/>
                </a:lnTo>
                <a:close/>
              </a:path>
              <a:path w="1990725" h="1981200">
                <a:moveTo>
                  <a:pt x="1442813" y="101599"/>
                </a:moveTo>
                <a:lnTo>
                  <a:pt x="547761" y="101599"/>
                </a:lnTo>
                <a:lnTo>
                  <a:pt x="558704" y="88899"/>
                </a:lnTo>
                <a:lnTo>
                  <a:pt x="1431870" y="88899"/>
                </a:lnTo>
                <a:lnTo>
                  <a:pt x="1442813" y="101599"/>
                </a:lnTo>
                <a:close/>
              </a:path>
              <a:path w="1990725" h="1981200">
                <a:moveTo>
                  <a:pt x="1464498" y="114299"/>
                </a:moveTo>
                <a:lnTo>
                  <a:pt x="526076" y="114299"/>
                </a:lnTo>
                <a:lnTo>
                  <a:pt x="536885" y="101599"/>
                </a:lnTo>
                <a:lnTo>
                  <a:pt x="1453689" y="101599"/>
                </a:lnTo>
                <a:lnTo>
                  <a:pt x="1464498" y="114299"/>
                </a:lnTo>
                <a:close/>
              </a:path>
              <a:path w="1990725" h="1981200">
                <a:moveTo>
                  <a:pt x="1485899" y="126999"/>
                </a:moveTo>
                <a:lnTo>
                  <a:pt x="504675" y="126999"/>
                </a:lnTo>
                <a:lnTo>
                  <a:pt x="515339" y="114299"/>
                </a:lnTo>
                <a:lnTo>
                  <a:pt x="1475236" y="114299"/>
                </a:lnTo>
                <a:lnTo>
                  <a:pt x="1485899" y="126999"/>
                </a:lnTo>
                <a:close/>
              </a:path>
              <a:path w="1990725" h="1981200">
                <a:moveTo>
                  <a:pt x="1507006" y="139699"/>
                </a:moveTo>
                <a:lnTo>
                  <a:pt x="483568" y="139699"/>
                </a:lnTo>
                <a:lnTo>
                  <a:pt x="494085" y="126999"/>
                </a:lnTo>
                <a:lnTo>
                  <a:pt x="1496489" y="126999"/>
                </a:lnTo>
                <a:lnTo>
                  <a:pt x="1507006" y="139699"/>
                </a:lnTo>
                <a:close/>
              </a:path>
              <a:path w="1990725" h="1981200">
                <a:moveTo>
                  <a:pt x="1527804" y="152399"/>
                </a:moveTo>
                <a:lnTo>
                  <a:pt x="462770" y="152399"/>
                </a:lnTo>
                <a:lnTo>
                  <a:pt x="473129" y="139699"/>
                </a:lnTo>
                <a:lnTo>
                  <a:pt x="1517445" y="139699"/>
                </a:lnTo>
                <a:lnTo>
                  <a:pt x="1527804" y="152399"/>
                </a:lnTo>
                <a:close/>
              </a:path>
              <a:path w="1990725" h="1981200">
                <a:moveTo>
                  <a:pt x="1548281" y="165099"/>
                </a:moveTo>
                <a:lnTo>
                  <a:pt x="442293" y="165099"/>
                </a:lnTo>
                <a:lnTo>
                  <a:pt x="452492" y="152399"/>
                </a:lnTo>
                <a:lnTo>
                  <a:pt x="1538082" y="152399"/>
                </a:lnTo>
                <a:lnTo>
                  <a:pt x="1548281" y="165099"/>
                </a:lnTo>
                <a:close/>
              </a:path>
              <a:path w="1990725" h="1981200">
                <a:moveTo>
                  <a:pt x="1568425" y="177799"/>
                </a:moveTo>
                <a:lnTo>
                  <a:pt x="422149" y="177799"/>
                </a:lnTo>
                <a:lnTo>
                  <a:pt x="432178" y="165099"/>
                </a:lnTo>
                <a:lnTo>
                  <a:pt x="1558396" y="165099"/>
                </a:lnTo>
                <a:lnTo>
                  <a:pt x="1568425" y="177799"/>
                </a:lnTo>
                <a:close/>
              </a:path>
              <a:path w="1990725" h="1981200">
                <a:moveTo>
                  <a:pt x="1597990" y="203199"/>
                </a:moveTo>
                <a:lnTo>
                  <a:pt x="392583" y="203199"/>
                </a:lnTo>
                <a:lnTo>
                  <a:pt x="402350" y="190499"/>
                </a:lnTo>
                <a:lnTo>
                  <a:pt x="412206" y="177799"/>
                </a:lnTo>
                <a:lnTo>
                  <a:pt x="1578367" y="177799"/>
                </a:lnTo>
                <a:lnTo>
                  <a:pt x="1588224" y="190499"/>
                </a:lnTo>
                <a:lnTo>
                  <a:pt x="1597990" y="203199"/>
                </a:lnTo>
                <a:close/>
              </a:path>
              <a:path w="1990725" h="1981200">
                <a:moveTo>
                  <a:pt x="1617248" y="215899"/>
                </a:moveTo>
                <a:lnTo>
                  <a:pt x="373326" y="215899"/>
                </a:lnTo>
                <a:lnTo>
                  <a:pt x="382908" y="203199"/>
                </a:lnTo>
                <a:lnTo>
                  <a:pt x="1607665" y="203199"/>
                </a:lnTo>
                <a:lnTo>
                  <a:pt x="1617248" y="215899"/>
                </a:lnTo>
                <a:close/>
              </a:path>
              <a:path w="1990725" h="1981200">
                <a:moveTo>
                  <a:pt x="1645431" y="241299"/>
                </a:moveTo>
                <a:lnTo>
                  <a:pt x="345143" y="241299"/>
                </a:lnTo>
                <a:lnTo>
                  <a:pt x="354440" y="228599"/>
                </a:lnTo>
                <a:lnTo>
                  <a:pt x="363836" y="215899"/>
                </a:lnTo>
                <a:lnTo>
                  <a:pt x="1626738" y="215899"/>
                </a:lnTo>
                <a:lnTo>
                  <a:pt x="1636133" y="228599"/>
                </a:lnTo>
                <a:lnTo>
                  <a:pt x="1645431" y="241299"/>
                </a:lnTo>
                <a:close/>
              </a:path>
              <a:path w="1990725" h="1981200">
                <a:moveTo>
                  <a:pt x="1663731" y="253999"/>
                </a:moveTo>
                <a:lnTo>
                  <a:pt x="326842" y="253999"/>
                </a:lnTo>
                <a:lnTo>
                  <a:pt x="335944" y="241299"/>
                </a:lnTo>
                <a:lnTo>
                  <a:pt x="1654630" y="241299"/>
                </a:lnTo>
                <a:lnTo>
                  <a:pt x="1663731" y="253999"/>
                </a:lnTo>
                <a:close/>
              </a:path>
              <a:path w="1990725" h="1981200">
                <a:moveTo>
                  <a:pt x="1690424" y="279399"/>
                </a:moveTo>
                <a:lnTo>
                  <a:pt x="300150" y="279399"/>
                </a:lnTo>
                <a:lnTo>
                  <a:pt x="308944" y="266699"/>
                </a:lnTo>
                <a:lnTo>
                  <a:pt x="317842" y="253999"/>
                </a:lnTo>
                <a:lnTo>
                  <a:pt x="1672732" y="253999"/>
                </a:lnTo>
                <a:lnTo>
                  <a:pt x="1681630" y="266699"/>
                </a:lnTo>
                <a:lnTo>
                  <a:pt x="1690424" y="279399"/>
                </a:lnTo>
                <a:close/>
              </a:path>
              <a:path w="1990725" h="1981200">
                <a:moveTo>
                  <a:pt x="1724543" y="317499"/>
                </a:moveTo>
                <a:lnTo>
                  <a:pt x="266031" y="317499"/>
                </a:lnTo>
                <a:lnTo>
                  <a:pt x="274399" y="304799"/>
                </a:lnTo>
                <a:lnTo>
                  <a:pt x="282875" y="292099"/>
                </a:lnTo>
                <a:lnTo>
                  <a:pt x="291459" y="279399"/>
                </a:lnTo>
                <a:lnTo>
                  <a:pt x="1699114" y="279399"/>
                </a:lnTo>
                <a:lnTo>
                  <a:pt x="1707699" y="292099"/>
                </a:lnTo>
                <a:lnTo>
                  <a:pt x="1716175" y="304799"/>
                </a:lnTo>
                <a:lnTo>
                  <a:pt x="1724543" y="317499"/>
                </a:lnTo>
                <a:close/>
              </a:path>
              <a:path w="1990725" h="1981200">
                <a:moveTo>
                  <a:pt x="1748984" y="342899"/>
                </a:moveTo>
                <a:lnTo>
                  <a:pt x="241590" y="342899"/>
                </a:lnTo>
                <a:lnTo>
                  <a:pt x="249624" y="330199"/>
                </a:lnTo>
                <a:lnTo>
                  <a:pt x="257772" y="317499"/>
                </a:lnTo>
                <a:lnTo>
                  <a:pt x="1732802" y="317499"/>
                </a:lnTo>
                <a:lnTo>
                  <a:pt x="1740950" y="330199"/>
                </a:lnTo>
                <a:lnTo>
                  <a:pt x="1748984" y="342899"/>
                </a:lnTo>
                <a:close/>
              </a:path>
              <a:path w="1990725" h="1981200">
                <a:moveTo>
                  <a:pt x="1779977" y="380999"/>
                </a:moveTo>
                <a:lnTo>
                  <a:pt x="210597" y="380999"/>
                </a:lnTo>
                <a:lnTo>
                  <a:pt x="218170" y="368299"/>
                </a:lnTo>
                <a:lnTo>
                  <a:pt x="225861" y="355599"/>
                </a:lnTo>
                <a:lnTo>
                  <a:pt x="233669" y="342899"/>
                </a:lnTo>
                <a:lnTo>
                  <a:pt x="1756905" y="342899"/>
                </a:lnTo>
                <a:lnTo>
                  <a:pt x="1764712" y="355599"/>
                </a:lnTo>
                <a:lnTo>
                  <a:pt x="1772404" y="368299"/>
                </a:lnTo>
                <a:lnTo>
                  <a:pt x="1779977" y="380999"/>
                </a:lnTo>
                <a:close/>
              </a:path>
              <a:path w="1990725" h="1981200">
                <a:moveTo>
                  <a:pt x="1816051" y="431799"/>
                </a:moveTo>
                <a:lnTo>
                  <a:pt x="174522" y="431799"/>
                </a:lnTo>
                <a:lnTo>
                  <a:pt x="181494" y="419099"/>
                </a:lnTo>
                <a:lnTo>
                  <a:pt x="188588" y="406399"/>
                </a:lnTo>
                <a:lnTo>
                  <a:pt x="195804" y="393699"/>
                </a:lnTo>
                <a:lnTo>
                  <a:pt x="203141" y="380999"/>
                </a:lnTo>
                <a:lnTo>
                  <a:pt x="1787432" y="380999"/>
                </a:lnTo>
                <a:lnTo>
                  <a:pt x="1794769" y="393699"/>
                </a:lnTo>
                <a:lnTo>
                  <a:pt x="1801986" y="406399"/>
                </a:lnTo>
                <a:lnTo>
                  <a:pt x="1809080" y="419099"/>
                </a:lnTo>
                <a:lnTo>
                  <a:pt x="1816051" y="431799"/>
                </a:lnTo>
                <a:close/>
              </a:path>
              <a:path w="1990725" h="1981200">
                <a:moveTo>
                  <a:pt x="1849038" y="482599"/>
                </a:moveTo>
                <a:lnTo>
                  <a:pt x="141536" y="482599"/>
                </a:lnTo>
                <a:lnTo>
                  <a:pt x="147880" y="469899"/>
                </a:lnTo>
                <a:lnTo>
                  <a:pt x="154351" y="457199"/>
                </a:lnTo>
                <a:lnTo>
                  <a:pt x="160949" y="444499"/>
                </a:lnTo>
                <a:lnTo>
                  <a:pt x="167673" y="431799"/>
                </a:lnTo>
                <a:lnTo>
                  <a:pt x="1822900" y="431799"/>
                </a:lnTo>
                <a:lnTo>
                  <a:pt x="1829625" y="444499"/>
                </a:lnTo>
                <a:lnTo>
                  <a:pt x="1836222" y="457199"/>
                </a:lnTo>
                <a:lnTo>
                  <a:pt x="1842693" y="469899"/>
                </a:lnTo>
                <a:lnTo>
                  <a:pt x="1849038" y="482599"/>
                </a:lnTo>
                <a:close/>
              </a:path>
              <a:path w="1990725" h="1981200">
                <a:moveTo>
                  <a:pt x="1884369" y="546099"/>
                </a:moveTo>
                <a:lnTo>
                  <a:pt x="106205" y="546099"/>
                </a:lnTo>
                <a:lnTo>
                  <a:pt x="111763" y="533399"/>
                </a:lnTo>
                <a:lnTo>
                  <a:pt x="117456" y="520699"/>
                </a:lnTo>
                <a:lnTo>
                  <a:pt x="123280" y="507999"/>
                </a:lnTo>
                <a:lnTo>
                  <a:pt x="129235" y="495299"/>
                </a:lnTo>
                <a:lnTo>
                  <a:pt x="135320" y="482599"/>
                </a:lnTo>
                <a:lnTo>
                  <a:pt x="1855253" y="482599"/>
                </a:lnTo>
                <a:lnTo>
                  <a:pt x="1873118" y="520699"/>
                </a:lnTo>
                <a:lnTo>
                  <a:pt x="1884369" y="546099"/>
                </a:lnTo>
                <a:close/>
              </a:path>
              <a:path w="1990725" h="1981200">
                <a:moveTo>
                  <a:pt x="1928278" y="647699"/>
                </a:moveTo>
                <a:lnTo>
                  <a:pt x="62295" y="647699"/>
                </a:lnTo>
                <a:lnTo>
                  <a:pt x="66621" y="634999"/>
                </a:lnTo>
                <a:lnTo>
                  <a:pt x="80436" y="596899"/>
                </a:lnTo>
                <a:lnTo>
                  <a:pt x="95490" y="558799"/>
                </a:lnTo>
                <a:lnTo>
                  <a:pt x="100781" y="546099"/>
                </a:lnTo>
                <a:lnTo>
                  <a:pt x="1889793" y="546099"/>
                </a:lnTo>
                <a:lnTo>
                  <a:pt x="1905257" y="584199"/>
                </a:lnTo>
                <a:lnTo>
                  <a:pt x="1919487" y="622299"/>
                </a:lnTo>
                <a:lnTo>
                  <a:pt x="1928278" y="647699"/>
                </a:lnTo>
                <a:close/>
              </a:path>
              <a:path w="1990725" h="1981200">
                <a:moveTo>
                  <a:pt x="1973833" y="812799"/>
                </a:moveTo>
                <a:lnTo>
                  <a:pt x="16740" y="812799"/>
                </a:lnTo>
                <a:lnTo>
                  <a:pt x="19050" y="800099"/>
                </a:lnTo>
                <a:lnTo>
                  <a:pt x="26859" y="761999"/>
                </a:lnTo>
                <a:lnTo>
                  <a:pt x="35980" y="723899"/>
                </a:lnTo>
                <a:lnTo>
                  <a:pt x="46402" y="685799"/>
                </a:lnTo>
                <a:lnTo>
                  <a:pt x="58109" y="647699"/>
                </a:lnTo>
                <a:lnTo>
                  <a:pt x="1932464" y="647699"/>
                </a:lnTo>
                <a:lnTo>
                  <a:pt x="1944172" y="685799"/>
                </a:lnTo>
                <a:lnTo>
                  <a:pt x="1954593" y="723899"/>
                </a:lnTo>
                <a:lnTo>
                  <a:pt x="1963715" y="761999"/>
                </a:lnTo>
                <a:lnTo>
                  <a:pt x="1971524" y="800099"/>
                </a:lnTo>
                <a:lnTo>
                  <a:pt x="1973833" y="812799"/>
                </a:lnTo>
                <a:close/>
              </a:path>
              <a:path w="1990725" h="1981200">
                <a:moveTo>
                  <a:pt x="1984584" y="1104899"/>
                </a:moveTo>
                <a:lnTo>
                  <a:pt x="5989" y="1104899"/>
                </a:lnTo>
                <a:lnTo>
                  <a:pt x="4718" y="1092199"/>
                </a:lnTo>
                <a:lnTo>
                  <a:pt x="1798" y="1054099"/>
                </a:lnTo>
                <a:lnTo>
                  <a:pt x="224" y="1015999"/>
                </a:lnTo>
                <a:lnTo>
                  <a:pt x="0" y="1003299"/>
                </a:lnTo>
                <a:lnTo>
                  <a:pt x="0" y="977899"/>
                </a:lnTo>
                <a:lnTo>
                  <a:pt x="1124" y="939799"/>
                </a:lnTo>
                <a:lnTo>
                  <a:pt x="3595" y="901699"/>
                </a:lnTo>
                <a:lnTo>
                  <a:pt x="7410" y="863599"/>
                </a:lnTo>
                <a:lnTo>
                  <a:pt x="12564" y="825499"/>
                </a:lnTo>
                <a:lnTo>
                  <a:pt x="14579" y="812799"/>
                </a:lnTo>
                <a:lnTo>
                  <a:pt x="1975995" y="812799"/>
                </a:lnTo>
                <a:lnTo>
                  <a:pt x="1981594" y="850899"/>
                </a:lnTo>
                <a:lnTo>
                  <a:pt x="1985857" y="888999"/>
                </a:lnTo>
                <a:lnTo>
                  <a:pt x="1988776" y="927099"/>
                </a:lnTo>
                <a:lnTo>
                  <a:pt x="1990350" y="965199"/>
                </a:lnTo>
                <a:lnTo>
                  <a:pt x="1990574" y="977899"/>
                </a:lnTo>
                <a:lnTo>
                  <a:pt x="1990574" y="1003299"/>
                </a:lnTo>
                <a:lnTo>
                  <a:pt x="1989450" y="1041399"/>
                </a:lnTo>
                <a:lnTo>
                  <a:pt x="1986979" y="1079499"/>
                </a:lnTo>
                <a:lnTo>
                  <a:pt x="1984584" y="1104899"/>
                </a:lnTo>
                <a:close/>
              </a:path>
              <a:path w="1990725" h="1981200">
                <a:moveTo>
                  <a:pt x="1944171" y="1295399"/>
                </a:moveTo>
                <a:lnTo>
                  <a:pt x="46402" y="1295399"/>
                </a:lnTo>
                <a:lnTo>
                  <a:pt x="42785" y="1282699"/>
                </a:lnTo>
                <a:lnTo>
                  <a:pt x="32795" y="1244599"/>
                </a:lnTo>
                <a:lnTo>
                  <a:pt x="24110" y="1206499"/>
                </a:lnTo>
                <a:lnTo>
                  <a:pt x="16740" y="1168399"/>
                </a:lnTo>
                <a:lnTo>
                  <a:pt x="10698" y="1130299"/>
                </a:lnTo>
                <a:lnTo>
                  <a:pt x="7410" y="1104899"/>
                </a:lnTo>
                <a:lnTo>
                  <a:pt x="1983164" y="1104899"/>
                </a:lnTo>
                <a:lnTo>
                  <a:pt x="1978009" y="1142999"/>
                </a:lnTo>
                <a:lnTo>
                  <a:pt x="1971524" y="1181099"/>
                </a:lnTo>
                <a:lnTo>
                  <a:pt x="1963715" y="1219199"/>
                </a:lnTo>
                <a:lnTo>
                  <a:pt x="1954593" y="1257299"/>
                </a:lnTo>
                <a:lnTo>
                  <a:pt x="1944171" y="1295399"/>
                </a:lnTo>
                <a:close/>
              </a:path>
              <a:path w="1990725" h="1981200">
                <a:moveTo>
                  <a:pt x="1900239" y="1409699"/>
                </a:moveTo>
                <a:lnTo>
                  <a:pt x="90335" y="1409699"/>
                </a:lnTo>
                <a:lnTo>
                  <a:pt x="85317" y="1396999"/>
                </a:lnTo>
                <a:lnTo>
                  <a:pt x="71086" y="1358899"/>
                </a:lnTo>
                <a:lnTo>
                  <a:pt x="58109" y="1320799"/>
                </a:lnTo>
                <a:lnTo>
                  <a:pt x="50162" y="1295399"/>
                </a:lnTo>
                <a:lnTo>
                  <a:pt x="1940411" y="1295399"/>
                </a:lnTo>
                <a:lnTo>
                  <a:pt x="1928278" y="1333499"/>
                </a:lnTo>
                <a:lnTo>
                  <a:pt x="1914882" y="1371599"/>
                </a:lnTo>
                <a:lnTo>
                  <a:pt x="1900239" y="1409699"/>
                </a:lnTo>
                <a:close/>
              </a:path>
              <a:path w="1990725" h="1981200">
                <a:moveTo>
                  <a:pt x="1861339" y="1485899"/>
                </a:moveTo>
                <a:lnTo>
                  <a:pt x="129235" y="1485899"/>
                </a:lnTo>
                <a:lnTo>
                  <a:pt x="123280" y="1473199"/>
                </a:lnTo>
                <a:lnTo>
                  <a:pt x="106205" y="1435099"/>
                </a:lnTo>
                <a:lnTo>
                  <a:pt x="95490" y="1409699"/>
                </a:lnTo>
                <a:lnTo>
                  <a:pt x="1895084" y="1409699"/>
                </a:lnTo>
                <a:lnTo>
                  <a:pt x="1878810" y="1447799"/>
                </a:lnTo>
                <a:lnTo>
                  <a:pt x="1861339" y="1485899"/>
                </a:lnTo>
                <a:close/>
              </a:path>
              <a:path w="1990725" h="1981200">
                <a:moveTo>
                  <a:pt x="1829625" y="1536699"/>
                </a:moveTo>
                <a:lnTo>
                  <a:pt x="160949" y="1536699"/>
                </a:lnTo>
                <a:lnTo>
                  <a:pt x="154351" y="1523999"/>
                </a:lnTo>
                <a:lnTo>
                  <a:pt x="147880" y="1511299"/>
                </a:lnTo>
                <a:lnTo>
                  <a:pt x="141536" y="1498599"/>
                </a:lnTo>
                <a:lnTo>
                  <a:pt x="135320" y="1485899"/>
                </a:lnTo>
                <a:lnTo>
                  <a:pt x="1855253" y="1485899"/>
                </a:lnTo>
                <a:lnTo>
                  <a:pt x="1849038" y="1498599"/>
                </a:lnTo>
                <a:lnTo>
                  <a:pt x="1842693" y="1511299"/>
                </a:lnTo>
                <a:lnTo>
                  <a:pt x="1836222" y="1523999"/>
                </a:lnTo>
                <a:lnTo>
                  <a:pt x="1829625" y="1536699"/>
                </a:lnTo>
                <a:close/>
              </a:path>
              <a:path w="1990725" h="1981200">
                <a:moveTo>
                  <a:pt x="1794769" y="1587499"/>
                </a:moveTo>
                <a:lnTo>
                  <a:pt x="195804" y="1587499"/>
                </a:lnTo>
                <a:lnTo>
                  <a:pt x="188588" y="1574799"/>
                </a:lnTo>
                <a:lnTo>
                  <a:pt x="181494" y="1562099"/>
                </a:lnTo>
                <a:lnTo>
                  <a:pt x="174522" y="1549399"/>
                </a:lnTo>
                <a:lnTo>
                  <a:pt x="167673" y="1536699"/>
                </a:lnTo>
                <a:lnTo>
                  <a:pt x="1822900" y="1536699"/>
                </a:lnTo>
                <a:lnTo>
                  <a:pt x="1816051" y="1549399"/>
                </a:lnTo>
                <a:lnTo>
                  <a:pt x="1809080" y="1562099"/>
                </a:lnTo>
                <a:lnTo>
                  <a:pt x="1801986" y="1574799"/>
                </a:lnTo>
                <a:lnTo>
                  <a:pt x="1794769" y="1587499"/>
                </a:lnTo>
                <a:close/>
              </a:path>
              <a:path w="1990725" h="1981200">
                <a:moveTo>
                  <a:pt x="1764712" y="1625599"/>
                </a:moveTo>
                <a:lnTo>
                  <a:pt x="225861" y="1625599"/>
                </a:lnTo>
                <a:lnTo>
                  <a:pt x="218170" y="1612899"/>
                </a:lnTo>
                <a:lnTo>
                  <a:pt x="210597" y="1600199"/>
                </a:lnTo>
                <a:lnTo>
                  <a:pt x="203141" y="1587499"/>
                </a:lnTo>
                <a:lnTo>
                  <a:pt x="1787432" y="1587499"/>
                </a:lnTo>
                <a:lnTo>
                  <a:pt x="1779977" y="1600199"/>
                </a:lnTo>
                <a:lnTo>
                  <a:pt x="1772404" y="1612899"/>
                </a:lnTo>
                <a:lnTo>
                  <a:pt x="1764712" y="1625599"/>
                </a:lnTo>
                <a:close/>
              </a:path>
              <a:path w="1990725" h="1981200">
                <a:moveTo>
                  <a:pt x="1732802" y="1663699"/>
                </a:moveTo>
                <a:lnTo>
                  <a:pt x="257772" y="1663699"/>
                </a:lnTo>
                <a:lnTo>
                  <a:pt x="249624" y="1650999"/>
                </a:lnTo>
                <a:lnTo>
                  <a:pt x="241590" y="1638299"/>
                </a:lnTo>
                <a:lnTo>
                  <a:pt x="233669" y="1625599"/>
                </a:lnTo>
                <a:lnTo>
                  <a:pt x="1756905" y="1625599"/>
                </a:lnTo>
                <a:lnTo>
                  <a:pt x="1748984" y="1638299"/>
                </a:lnTo>
                <a:lnTo>
                  <a:pt x="1740950" y="1650999"/>
                </a:lnTo>
                <a:lnTo>
                  <a:pt x="1732802" y="1663699"/>
                </a:lnTo>
                <a:close/>
              </a:path>
              <a:path w="1990725" h="1981200">
                <a:moveTo>
                  <a:pt x="1707699" y="1689099"/>
                </a:moveTo>
                <a:lnTo>
                  <a:pt x="282875" y="1689099"/>
                </a:lnTo>
                <a:lnTo>
                  <a:pt x="274399" y="1676399"/>
                </a:lnTo>
                <a:lnTo>
                  <a:pt x="266031" y="1663699"/>
                </a:lnTo>
                <a:lnTo>
                  <a:pt x="1724543" y="1663699"/>
                </a:lnTo>
                <a:lnTo>
                  <a:pt x="1716175" y="1676399"/>
                </a:lnTo>
                <a:lnTo>
                  <a:pt x="1707699" y="1689099"/>
                </a:lnTo>
                <a:close/>
              </a:path>
              <a:path w="1990725" h="1981200">
                <a:moveTo>
                  <a:pt x="1681630" y="1714499"/>
                </a:moveTo>
                <a:lnTo>
                  <a:pt x="308944" y="1714499"/>
                </a:lnTo>
                <a:lnTo>
                  <a:pt x="300150" y="1701799"/>
                </a:lnTo>
                <a:lnTo>
                  <a:pt x="291459" y="1689099"/>
                </a:lnTo>
                <a:lnTo>
                  <a:pt x="1699114" y="1689099"/>
                </a:lnTo>
                <a:lnTo>
                  <a:pt x="1690424" y="1701799"/>
                </a:lnTo>
                <a:lnTo>
                  <a:pt x="1681630" y="1714499"/>
                </a:lnTo>
                <a:close/>
              </a:path>
              <a:path w="1990725" h="1981200">
                <a:moveTo>
                  <a:pt x="1654630" y="1739899"/>
                </a:moveTo>
                <a:lnTo>
                  <a:pt x="335944" y="1739899"/>
                </a:lnTo>
                <a:lnTo>
                  <a:pt x="326842" y="1727199"/>
                </a:lnTo>
                <a:lnTo>
                  <a:pt x="317842" y="1714499"/>
                </a:lnTo>
                <a:lnTo>
                  <a:pt x="1672732" y="1714499"/>
                </a:lnTo>
                <a:lnTo>
                  <a:pt x="1663731" y="1727199"/>
                </a:lnTo>
                <a:lnTo>
                  <a:pt x="1654630" y="1739899"/>
                </a:lnTo>
                <a:close/>
              </a:path>
              <a:path w="1990725" h="1981200">
                <a:moveTo>
                  <a:pt x="1636133" y="1752599"/>
                </a:moveTo>
                <a:lnTo>
                  <a:pt x="354440" y="1752599"/>
                </a:lnTo>
                <a:lnTo>
                  <a:pt x="345143" y="1739899"/>
                </a:lnTo>
                <a:lnTo>
                  <a:pt x="1645431" y="1739899"/>
                </a:lnTo>
                <a:lnTo>
                  <a:pt x="1636133" y="1752599"/>
                </a:lnTo>
                <a:close/>
              </a:path>
              <a:path w="1990725" h="1981200">
                <a:moveTo>
                  <a:pt x="1607665" y="1777999"/>
                </a:moveTo>
                <a:lnTo>
                  <a:pt x="382908" y="1777999"/>
                </a:lnTo>
                <a:lnTo>
                  <a:pt x="373326" y="1765299"/>
                </a:lnTo>
                <a:lnTo>
                  <a:pt x="363836" y="1752599"/>
                </a:lnTo>
                <a:lnTo>
                  <a:pt x="1626738" y="1752599"/>
                </a:lnTo>
                <a:lnTo>
                  <a:pt x="1617248" y="1765299"/>
                </a:lnTo>
                <a:lnTo>
                  <a:pt x="1607665" y="1777999"/>
                </a:lnTo>
                <a:close/>
              </a:path>
              <a:path w="1990725" h="1981200">
                <a:moveTo>
                  <a:pt x="1588224" y="1790699"/>
                </a:moveTo>
                <a:lnTo>
                  <a:pt x="402350" y="1790699"/>
                </a:lnTo>
                <a:lnTo>
                  <a:pt x="392583" y="1777999"/>
                </a:lnTo>
                <a:lnTo>
                  <a:pt x="1597990" y="1777999"/>
                </a:lnTo>
                <a:lnTo>
                  <a:pt x="1588224" y="1790699"/>
                </a:lnTo>
                <a:close/>
              </a:path>
              <a:path w="1990725" h="1981200">
                <a:moveTo>
                  <a:pt x="1558396" y="1816099"/>
                </a:moveTo>
                <a:lnTo>
                  <a:pt x="432178" y="1816099"/>
                </a:lnTo>
                <a:lnTo>
                  <a:pt x="422149" y="1803399"/>
                </a:lnTo>
                <a:lnTo>
                  <a:pt x="412206" y="1790699"/>
                </a:lnTo>
                <a:lnTo>
                  <a:pt x="1578367" y="1790699"/>
                </a:lnTo>
                <a:lnTo>
                  <a:pt x="1568425" y="1803399"/>
                </a:lnTo>
                <a:lnTo>
                  <a:pt x="1558396" y="1816099"/>
                </a:lnTo>
                <a:close/>
              </a:path>
              <a:path w="1990725" h="1981200">
                <a:moveTo>
                  <a:pt x="1538082" y="1828799"/>
                </a:moveTo>
                <a:lnTo>
                  <a:pt x="452492" y="1828799"/>
                </a:lnTo>
                <a:lnTo>
                  <a:pt x="442293" y="1816099"/>
                </a:lnTo>
                <a:lnTo>
                  <a:pt x="1548281" y="1816099"/>
                </a:lnTo>
                <a:lnTo>
                  <a:pt x="1538082" y="1828799"/>
                </a:lnTo>
                <a:close/>
              </a:path>
              <a:path w="1990725" h="1981200">
                <a:moveTo>
                  <a:pt x="1517445" y="1841499"/>
                </a:moveTo>
                <a:lnTo>
                  <a:pt x="473129" y="1841499"/>
                </a:lnTo>
                <a:lnTo>
                  <a:pt x="462770" y="1828799"/>
                </a:lnTo>
                <a:lnTo>
                  <a:pt x="1527803" y="1828799"/>
                </a:lnTo>
                <a:lnTo>
                  <a:pt x="1517445" y="1841499"/>
                </a:lnTo>
                <a:close/>
              </a:path>
              <a:path w="1990725" h="1981200">
                <a:moveTo>
                  <a:pt x="1496489" y="1854199"/>
                </a:moveTo>
                <a:lnTo>
                  <a:pt x="494085" y="1854199"/>
                </a:lnTo>
                <a:lnTo>
                  <a:pt x="483568" y="1841499"/>
                </a:lnTo>
                <a:lnTo>
                  <a:pt x="1507005" y="1841499"/>
                </a:lnTo>
                <a:lnTo>
                  <a:pt x="1496489" y="1854199"/>
                </a:lnTo>
                <a:close/>
              </a:path>
              <a:path w="1990725" h="1981200">
                <a:moveTo>
                  <a:pt x="1475235" y="1866899"/>
                </a:moveTo>
                <a:lnTo>
                  <a:pt x="515338" y="1866899"/>
                </a:lnTo>
                <a:lnTo>
                  <a:pt x="504675" y="1854199"/>
                </a:lnTo>
                <a:lnTo>
                  <a:pt x="1485899" y="1854199"/>
                </a:lnTo>
                <a:lnTo>
                  <a:pt x="1475235" y="1866899"/>
                </a:lnTo>
                <a:close/>
              </a:path>
              <a:path w="1990725" h="1981200">
                <a:moveTo>
                  <a:pt x="1442813" y="1879599"/>
                </a:moveTo>
                <a:lnTo>
                  <a:pt x="547761" y="1879599"/>
                </a:lnTo>
                <a:lnTo>
                  <a:pt x="536885" y="1866899"/>
                </a:lnTo>
                <a:lnTo>
                  <a:pt x="1453689" y="1866899"/>
                </a:lnTo>
                <a:lnTo>
                  <a:pt x="1442813" y="1879599"/>
                </a:lnTo>
                <a:close/>
              </a:path>
              <a:path w="1990725" h="1981200">
                <a:moveTo>
                  <a:pt x="1420859" y="1892299"/>
                </a:moveTo>
                <a:lnTo>
                  <a:pt x="569715" y="1892299"/>
                </a:lnTo>
                <a:lnTo>
                  <a:pt x="558704" y="1879599"/>
                </a:lnTo>
                <a:lnTo>
                  <a:pt x="1431870" y="1879599"/>
                </a:lnTo>
                <a:lnTo>
                  <a:pt x="1420859" y="1892299"/>
                </a:lnTo>
                <a:close/>
              </a:path>
              <a:path w="1990725" h="1981200">
                <a:moveTo>
                  <a:pt x="1398649" y="1904999"/>
                </a:moveTo>
                <a:lnTo>
                  <a:pt x="591925" y="1904999"/>
                </a:lnTo>
                <a:lnTo>
                  <a:pt x="580789" y="1892299"/>
                </a:lnTo>
                <a:lnTo>
                  <a:pt x="1409784" y="1892299"/>
                </a:lnTo>
                <a:lnTo>
                  <a:pt x="1398649" y="1904999"/>
                </a:lnTo>
                <a:close/>
              </a:path>
              <a:path w="1990725" h="1981200">
                <a:moveTo>
                  <a:pt x="1364881" y="1917699"/>
                </a:moveTo>
                <a:lnTo>
                  <a:pt x="625692" y="1917699"/>
                </a:lnTo>
                <a:lnTo>
                  <a:pt x="614378" y="1904999"/>
                </a:lnTo>
                <a:lnTo>
                  <a:pt x="1376195" y="1904999"/>
                </a:lnTo>
                <a:lnTo>
                  <a:pt x="1364881" y="1917699"/>
                </a:lnTo>
                <a:close/>
              </a:path>
              <a:path w="1990725" h="1981200">
                <a:moveTo>
                  <a:pt x="1330614" y="1930399"/>
                </a:moveTo>
                <a:lnTo>
                  <a:pt x="659959" y="1930399"/>
                </a:lnTo>
                <a:lnTo>
                  <a:pt x="648483" y="1917699"/>
                </a:lnTo>
                <a:lnTo>
                  <a:pt x="1342090" y="1917699"/>
                </a:lnTo>
                <a:lnTo>
                  <a:pt x="1330614" y="1930399"/>
                </a:lnTo>
                <a:close/>
              </a:path>
              <a:path w="1990725" h="1981200">
                <a:moveTo>
                  <a:pt x="1295893" y="1943099"/>
                </a:moveTo>
                <a:lnTo>
                  <a:pt x="694681" y="1943099"/>
                </a:lnTo>
                <a:lnTo>
                  <a:pt x="683060" y="1930399"/>
                </a:lnTo>
                <a:lnTo>
                  <a:pt x="1307514" y="1930399"/>
                </a:lnTo>
                <a:lnTo>
                  <a:pt x="1295893" y="1943099"/>
                </a:lnTo>
                <a:close/>
              </a:path>
              <a:path w="1990725" h="1981200">
                <a:moveTo>
                  <a:pt x="1248971" y="1955799"/>
                </a:moveTo>
                <a:lnTo>
                  <a:pt x="741602" y="1955799"/>
                </a:lnTo>
                <a:lnTo>
                  <a:pt x="729811" y="1943099"/>
                </a:lnTo>
                <a:lnTo>
                  <a:pt x="1260763" y="1943099"/>
                </a:lnTo>
                <a:lnTo>
                  <a:pt x="1248971" y="1955799"/>
                </a:lnTo>
                <a:close/>
              </a:path>
              <a:path w="1990725" h="1981200">
                <a:moveTo>
                  <a:pt x="1201439" y="1968499"/>
                </a:moveTo>
                <a:lnTo>
                  <a:pt x="789135" y="1968499"/>
                </a:lnTo>
                <a:lnTo>
                  <a:pt x="777202" y="1955799"/>
                </a:lnTo>
                <a:lnTo>
                  <a:pt x="1213372" y="1955799"/>
                </a:lnTo>
                <a:lnTo>
                  <a:pt x="1201439" y="1968499"/>
                </a:lnTo>
                <a:close/>
              </a:path>
              <a:path w="1990725" h="1981200">
                <a:moveTo>
                  <a:pt x="1129243" y="1981199"/>
                </a:moveTo>
                <a:lnTo>
                  <a:pt x="861331" y="1981199"/>
                </a:lnTo>
                <a:lnTo>
                  <a:pt x="849237" y="1968499"/>
                </a:lnTo>
                <a:lnTo>
                  <a:pt x="1141337" y="1968499"/>
                </a:lnTo>
                <a:lnTo>
                  <a:pt x="1129243" y="1981199"/>
                </a:lnTo>
                <a:close/>
              </a:path>
            </a:pathLst>
          </a:custGeom>
          <a:solidFill>
            <a:srgbClr val="73AE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486667" y="7908956"/>
            <a:ext cx="1047750" cy="777875"/>
          </a:xfrm>
          <a:custGeom>
            <a:avLst/>
            <a:gdLst/>
            <a:ahLst/>
            <a:cxnLst/>
            <a:rect l="l" t="t" r="r" b="b"/>
            <a:pathLst>
              <a:path w="1047750" h="777875">
                <a:moveTo>
                  <a:pt x="1021086" y="777270"/>
                </a:moveTo>
                <a:lnTo>
                  <a:pt x="33113" y="777270"/>
                </a:lnTo>
                <a:lnTo>
                  <a:pt x="19832" y="774601"/>
                </a:lnTo>
                <a:lnTo>
                  <a:pt x="8947" y="767306"/>
                </a:lnTo>
                <a:lnTo>
                  <a:pt x="1589" y="756453"/>
                </a:lnTo>
                <a:lnTo>
                  <a:pt x="0" y="748610"/>
                </a:lnTo>
                <a:lnTo>
                  <a:pt x="0" y="28635"/>
                </a:lnTo>
                <a:lnTo>
                  <a:pt x="1559" y="20905"/>
                </a:lnTo>
                <a:lnTo>
                  <a:pt x="8868" y="10042"/>
                </a:lnTo>
                <a:lnTo>
                  <a:pt x="19743" y="2698"/>
                </a:lnTo>
                <a:lnTo>
                  <a:pt x="33113" y="0"/>
                </a:lnTo>
                <a:lnTo>
                  <a:pt x="1021086" y="0"/>
                </a:lnTo>
                <a:lnTo>
                  <a:pt x="1034368" y="2668"/>
                </a:lnTo>
                <a:lnTo>
                  <a:pt x="1045252" y="9963"/>
                </a:lnTo>
                <a:lnTo>
                  <a:pt x="1047749" y="13646"/>
                </a:lnTo>
                <a:lnTo>
                  <a:pt x="1047749" y="763716"/>
                </a:lnTo>
                <a:lnTo>
                  <a:pt x="1045331" y="767306"/>
                </a:lnTo>
                <a:lnTo>
                  <a:pt x="1034457" y="774601"/>
                </a:lnTo>
                <a:lnTo>
                  <a:pt x="1021086" y="77727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753252" y="8217039"/>
            <a:ext cx="521334" cy="161925"/>
          </a:xfrm>
          <a:custGeom>
            <a:avLst/>
            <a:gdLst/>
            <a:ahLst/>
            <a:cxnLst/>
            <a:rect l="l" t="t" r="r" b="b"/>
            <a:pathLst>
              <a:path w="521335" h="161925">
                <a:moveTo>
                  <a:pt x="502649" y="161316"/>
                </a:moveTo>
                <a:lnTo>
                  <a:pt x="18381" y="161316"/>
                </a:lnTo>
                <a:lnTo>
                  <a:pt x="11231" y="159873"/>
                </a:lnTo>
                <a:lnTo>
                  <a:pt x="5387" y="155939"/>
                </a:lnTo>
                <a:lnTo>
                  <a:pt x="1445" y="150107"/>
                </a:lnTo>
                <a:lnTo>
                  <a:pt x="0" y="142970"/>
                </a:lnTo>
                <a:lnTo>
                  <a:pt x="0" y="18345"/>
                </a:lnTo>
                <a:lnTo>
                  <a:pt x="1446" y="11209"/>
                </a:lnTo>
                <a:lnTo>
                  <a:pt x="5387" y="5377"/>
                </a:lnTo>
                <a:lnTo>
                  <a:pt x="11231" y="1443"/>
                </a:lnTo>
                <a:lnTo>
                  <a:pt x="18381" y="0"/>
                </a:lnTo>
                <a:lnTo>
                  <a:pt x="502649" y="0"/>
                </a:lnTo>
                <a:lnTo>
                  <a:pt x="509799" y="1443"/>
                </a:lnTo>
                <a:lnTo>
                  <a:pt x="515643" y="5377"/>
                </a:lnTo>
                <a:lnTo>
                  <a:pt x="519585" y="11209"/>
                </a:lnTo>
                <a:lnTo>
                  <a:pt x="521031" y="18345"/>
                </a:lnTo>
                <a:lnTo>
                  <a:pt x="521031" y="142970"/>
                </a:lnTo>
                <a:lnTo>
                  <a:pt x="519585" y="150107"/>
                </a:lnTo>
                <a:lnTo>
                  <a:pt x="515643" y="155939"/>
                </a:lnTo>
                <a:lnTo>
                  <a:pt x="509800" y="159873"/>
                </a:lnTo>
                <a:lnTo>
                  <a:pt x="502649" y="161316"/>
                </a:lnTo>
                <a:close/>
              </a:path>
            </a:pathLst>
          </a:custGeom>
          <a:solidFill>
            <a:srgbClr val="73AE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932845" y="8037587"/>
            <a:ext cx="161925" cy="520700"/>
          </a:xfrm>
          <a:custGeom>
            <a:avLst/>
            <a:gdLst/>
            <a:ahLst/>
            <a:cxnLst/>
            <a:rect l="l" t="t" r="r" b="b"/>
            <a:pathLst>
              <a:path w="161925" h="520700">
                <a:moveTo>
                  <a:pt x="143251" y="520218"/>
                </a:moveTo>
                <a:lnTo>
                  <a:pt x="18381" y="520218"/>
                </a:lnTo>
                <a:lnTo>
                  <a:pt x="11231" y="518775"/>
                </a:lnTo>
                <a:lnTo>
                  <a:pt x="5387" y="514841"/>
                </a:lnTo>
                <a:lnTo>
                  <a:pt x="1445" y="509009"/>
                </a:lnTo>
                <a:lnTo>
                  <a:pt x="0" y="501872"/>
                </a:lnTo>
                <a:lnTo>
                  <a:pt x="0" y="18345"/>
                </a:lnTo>
                <a:lnTo>
                  <a:pt x="1445" y="11209"/>
                </a:lnTo>
                <a:lnTo>
                  <a:pt x="5387" y="5377"/>
                </a:lnTo>
                <a:lnTo>
                  <a:pt x="11231" y="1443"/>
                </a:lnTo>
                <a:lnTo>
                  <a:pt x="18381" y="0"/>
                </a:lnTo>
                <a:lnTo>
                  <a:pt x="143251" y="0"/>
                </a:lnTo>
                <a:lnTo>
                  <a:pt x="150402" y="1443"/>
                </a:lnTo>
                <a:lnTo>
                  <a:pt x="156245" y="5377"/>
                </a:lnTo>
                <a:lnTo>
                  <a:pt x="160187" y="11209"/>
                </a:lnTo>
                <a:lnTo>
                  <a:pt x="161633" y="18345"/>
                </a:lnTo>
                <a:lnTo>
                  <a:pt x="161633" y="501872"/>
                </a:lnTo>
                <a:lnTo>
                  <a:pt x="160187" y="509009"/>
                </a:lnTo>
                <a:lnTo>
                  <a:pt x="156245" y="514841"/>
                </a:lnTo>
                <a:lnTo>
                  <a:pt x="150402" y="518775"/>
                </a:lnTo>
                <a:lnTo>
                  <a:pt x="143251" y="520218"/>
                </a:lnTo>
                <a:close/>
              </a:path>
            </a:pathLst>
          </a:custGeom>
          <a:solidFill>
            <a:srgbClr val="73AE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722616" y="7676577"/>
            <a:ext cx="582930" cy="233679"/>
          </a:xfrm>
          <a:custGeom>
            <a:avLst/>
            <a:gdLst/>
            <a:ahLst/>
            <a:cxnLst/>
            <a:rect l="l" t="t" r="r" b="b"/>
            <a:pathLst>
              <a:path w="582929" h="233679">
                <a:moveTo>
                  <a:pt x="57046" y="233434"/>
                </a:moveTo>
                <a:lnTo>
                  <a:pt x="0" y="232590"/>
                </a:lnTo>
                <a:lnTo>
                  <a:pt x="4375" y="185682"/>
                </a:lnTo>
                <a:lnTo>
                  <a:pt x="16227" y="143622"/>
                </a:lnTo>
                <a:lnTo>
                  <a:pt x="35330" y="106591"/>
                </a:lnTo>
                <a:lnTo>
                  <a:pt x="61461" y="74766"/>
                </a:lnTo>
                <a:lnTo>
                  <a:pt x="94395" y="48327"/>
                </a:lnTo>
                <a:lnTo>
                  <a:pt x="133907" y="27452"/>
                </a:lnTo>
                <a:lnTo>
                  <a:pt x="179773" y="12320"/>
                </a:lnTo>
                <a:lnTo>
                  <a:pt x="231770" y="3109"/>
                </a:lnTo>
                <a:lnTo>
                  <a:pt x="289671" y="0"/>
                </a:lnTo>
                <a:lnTo>
                  <a:pt x="331021" y="1644"/>
                </a:lnTo>
                <a:lnTo>
                  <a:pt x="377540" y="7775"/>
                </a:lnTo>
                <a:lnTo>
                  <a:pt x="426080" y="20194"/>
                </a:lnTo>
                <a:lnTo>
                  <a:pt x="473490" y="40698"/>
                </a:lnTo>
                <a:lnTo>
                  <a:pt x="496904" y="56935"/>
                </a:lnTo>
                <a:lnTo>
                  <a:pt x="289883" y="56935"/>
                </a:lnTo>
                <a:lnTo>
                  <a:pt x="253783" y="58295"/>
                </a:lnTo>
                <a:lnTo>
                  <a:pt x="213741" y="63393"/>
                </a:lnTo>
                <a:lnTo>
                  <a:pt x="172787" y="73748"/>
                </a:lnTo>
                <a:lnTo>
                  <a:pt x="133954" y="90885"/>
                </a:lnTo>
                <a:lnTo>
                  <a:pt x="100574" y="116153"/>
                </a:lnTo>
                <a:lnTo>
                  <a:pt x="76722" y="148163"/>
                </a:lnTo>
                <a:lnTo>
                  <a:pt x="62258" y="187171"/>
                </a:lnTo>
                <a:lnTo>
                  <a:pt x="57046" y="233434"/>
                </a:lnTo>
                <a:close/>
              </a:path>
              <a:path w="582929" h="233679">
                <a:moveTo>
                  <a:pt x="525255" y="232590"/>
                </a:moveTo>
                <a:lnTo>
                  <a:pt x="520122" y="186693"/>
                </a:lnTo>
                <a:lnTo>
                  <a:pt x="505262" y="147873"/>
                </a:lnTo>
                <a:lnTo>
                  <a:pt x="480539" y="115932"/>
                </a:lnTo>
                <a:lnTo>
                  <a:pt x="445812" y="90674"/>
                </a:lnTo>
                <a:lnTo>
                  <a:pt x="406324" y="73659"/>
                </a:lnTo>
                <a:lnTo>
                  <a:pt x="365233" y="63366"/>
                </a:lnTo>
                <a:lnTo>
                  <a:pt x="325448" y="58292"/>
                </a:lnTo>
                <a:lnTo>
                  <a:pt x="289883" y="56935"/>
                </a:lnTo>
                <a:lnTo>
                  <a:pt x="496904" y="56935"/>
                </a:lnTo>
                <a:lnTo>
                  <a:pt x="542170" y="100109"/>
                </a:lnTo>
                <a:lnTo>
                  <a:pt x="564188" y="138748"/>
                </a:lnTo>
                <a:lnTo>
                  <a:pt x="577707" y="182882"/>
                </a:lnTo>
                <a:lnTo>
                  <a:pt x="582514" y="232168"/>
                </a:lnTo>
                <a:lnTo>
                  <a:pt x="525255" y="23259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836340" y="3617564"/>
            <a:ext cx="1990725" cy="1981200"/>
          </a:xfrm>
          <a:custGeom>
            <a:avLst/>
            <a:gdLst/>
            <a:ahLst/>
            <a:cxnLst/>
            <a:rect l="l" t="t" r="r" b="b"/>
            <a:pathLst>
              <a:path w="1990725" h="1981200">
                <a:moveTo>
                  <a:pt x="1165456" y="12699"/>
                </a:moveTo>
                <a:lnTo>
                  <a:pt x="825118" y="12699"/>
                </a:lnTo>
                <a:lnTo>
                  <a:pt x="837164" y="0"/>
                </a:lnTo>
                <a:lnTo>
                  <a:pt x="1153409" y="0"/>
                </a:lnTo>
                <a:lnTo>
                  <a:pt x="1165456" y="12699"/>
                </a:lnTo>
                <a:close/>
              </a:path>
              <a:path w="1990725" h="1981200">
                <a:moveTo>
                  <a:pt x="1225273" y="25399"/>
                </a:moveTo>
                <a:lnTo>
                  <a:pt x="765301" y="25399"/>
                </a:lnTo>
                <a:lnTo>
                  <a:pt x="777202" y="12699"/>
                </a:lnTo>
                <a:lnTo>
                  <a:pt x="1213372" y="12699"/>
                </a:lnTo>
                <a:lnTo>
                  <a:pt x="1225273" y="25399"/>
                </a:lnTo>
                <a:close/>
              </a:path>
              <a:path w="1990725" h="1981200">
                <a:moveTo>
                  <a:pt x="1272514" y="38099"/>
                </a:moveTo>
                <a:lnTo>
                  <a:pt x="718060" y="38099"/>
                </a:lnTo>
                <a:lnTo>
                  <a:pt x="729811" y="25399"/>
                </a:lnTo>
                <a:lnTo>
                  <a:pt x="1260763" y="25399"/>
                </a:lnTo>
                <a:lnTo>
                  <a:pt x="1272514" y="38099"/>
                </a:lnTo>
                <a:close/>
              </a:path>
              <a:path w="1990725" h="1981200">
                <a:moveTo>
                  <a:pt x="1319087" y="50799"/>
                </a:moveTo>
                <a:lnTo>
                  <a:pt x="671486" y="50799"/>
                </a:lnTo>
                <a:lnTo>
                  <a:pt x="683060" y="38099"/>
                </a:lnTo>
                <a:lnTo>
                  <a:pt x="1307514" y="38099"/>
                </a:lnTo>
                <a:lnTo>
                  <a:pt x="1319087" y="50799"/>
                </a:lnTo>
                <a:close/>
              </a:path>
              <a:path w="1990725" h="1981200">
                <a:moveTo>
                  <a:pt x="1353513" y="63499"/>
                </a:moveTo>
                <a:lnTo>
                  <a:pt x="637061" y="63499"/>
                </a:lnTo>
                <a:lnTo>
                  <a:pt x="648483" y="50799"/>
                </a:lnTo>
                <a:lnTo>
                  <a:pt x="1342090" y="50799"/>
                </a:lnTo>
                <a:lnTo>
                  <a:pt x="1353513" y="63499"/>
                </a:lnTo>
                <a:close/>
              </a:path>
              <a:path w="1990725" h="1981200">
                <a:moveTo>
                  <a:pt x="1387453" y="76199"/>
                </a:moveTo>
                <a:lnTo>
                  <a:pt x="603121" y="76199"/>
                </a:lnTo>
                <a:lnTo>
                  <a:pt x="614378" y="63499"/>
                </a:lnTo>
                <a:lnTo>
                  <a:pt x="1376196" y="63499"/>
                </a:lnTo>
                <a:lnTo>
                  <a:pt x="1387453" y="76199"/>
                </a:lnTo>
                <a:close/>
              </a:path>
              <a:path w="1990725" h="1981200">
                <a:moveTo>
                  <a:pt x="1409785" y="88899"/>
                </a:moveTo>
                <a:lnTo>
                  <a:pt x="580789" y="88899"/>
                </a:lnTo>
                <a:lnTo>
                  <a:pt x="591925" y="76199"/>
                </a:lnTo>
                <a:lnTo>
                  <a:pt x="1398649" y="76199"/>
                </a:lnTo>
                <a:lnTo>
                  <a:pt x="1409785" y="88899"/>
                </a:lnTo>
                <a:close/>
              </a:path>
              <a:path w="1990725" h="1981200">
                <a:moveTo>
                  <a:pt x="1442813" y="101599"/>
                </a:moveTo>
                <a:lnTo>
                  <a:pt x="547761" y="101599"/>
                </a:lnTo>
                <a:lnTo>
                  <a:pt x="558704" y="88899"/>
                </a:lnTo>
                <a:lnTo>
                  <a:pt x="1431870" y="88899"/>
                </a:lnTo>
                <a:lnTo>
                  <a:pt x="1442813" y="101599"/>
                </a:lnTo>
                <a:close/>
              </a:path>
              <a:path w="1990725" h="1981200">
                <a:moveTo>
                  <a:pt x="1464498" y="114299"/>
                </a:moveTo>
                <a:lnTo>
                  <a:pt x="526076" y="114299"/>
                </a:lnTo>
                <a:lnTo>
                  <a:pt x="536885" y="101599"/>
                </a:lnTo>
                <a:lnTo>
                  <a:pt x="1453689" y="101599"/>
                </a:lnTo>
                <a:lnTo>
                  <a:pt x="1464498" y="114299"/>
                </a:lnTo>
                <a:close/>
              </a:path>
              <a:path w="1990725" h="1981200">
                <a:moveTo>
                  <a:pt x="1485899" y="126999"/>
                </a:moveTo>
                <a:lnTo>
                  <a:pt x="504675" y="126999"/>
                </a:lnTo>
                <a:lnTo>
                  <a:pt x="515339" y="114299"/>
                </a:lnTo>
                <a:lnTo>
                  <a:pt x="1475236" y="114299"/>
                </a:lnTo>
                <a:lnTo>
                  <a:pt x="1485899" y="126999"/>
                </a:lnTo>
                <a:close/>
              </a:path>
              <a:path w="1990725" h="1981200">
                <a:moveTo>
                  <a:pt x="1507006" y="139699"/>
                </a:moveTo>
                <a:lnTo>
                  <a:pt x="483568" y="139699"/>
                </a:lnTo>
                <a:lnTo>
                  <a:pt x="494085" y="126999"/>
                </a:lnTo>
                <a:lnTo>
                  <a:pt x="1496489" y="126999"/>
                </a:lnTo>
                <a:lnTo>
                  <a:pt x="1507006" y="139699"/>
                </a:lnTo>
                <a:close/>
              </a:path>
              <a:path w="1990725" h="1981200">
                <a:moveTo>
                  <a:pt x="1527804" y="152399"/>
                </a:moveTo>
                <a:lnTo>
                  <a:pt x="462770" y="152399"/>
                </a:lnTo>
                <a:lnTo>
                  <a:pt x="473129" y="139699"/>
                </a:lnTo>
                <a:lnTo>
                  <a:pt x="1517445" y="139699"/>
                </a:lnTo>
                <a:lnTo>
                  <a:pt x="1527804" y="152399"/>
                </a:lnTo>
                <a:close/>
              </a:path>
              <a:path w="1990725" h="1981200">
                <a:moveTo>
                  <a:pt x="1548281" y="165099"/>
                </a:moveTo>
                <a:lnTo>
                  <a:pt x="442293" y="165099"/>
                </a:lnTo>
                <a:lnTo>
                  <a:pt x="452492" y="152399"/>
                </a:lnTo>
                <a:lnTo>
                  <a:pt x="1538082" y="152399"/>
                </a:lnTo>
                <a:lnTo>
                  <a:pt x="1548281" y="165099"/>
                </a:lnTo>
                <a:close/>
              </a:path>
              <a:path w="1990725" h="1981200">
                <a:moveTo>
                  <a:pt x="1568425" y="177799"/>
                </a:moveTo>
                <a:lnTo>
                  <a:pt x="422149" y="177799"/>
                </a:lnTo>
                <a:lnTo>
                  <a:pt x="432178" y="165099"/>
                </a:lnTo>
                <a:lnTo>
                  <a:pt x="1558396" y="165099"/>
                </a:lnTo>
                <a:lnTo>
                  <a:pt x="1568425" y="177799"/>
                </a:lnTo>
                <a:close/>
              </a:path>
              <a:path w="1990725" h="1981200">
                <a:moveTo>
                  <a:pt x="1597990" y="203199"/>
                </a:moveTo>
                <a:lnTo>
                  <a:pt x="392583" y="203199"/>
                </a:lnTo>
                <a:lnTo>
                  <a:pt x="402350" y="190499"/>
                </a:lnTo>
                <a:lnTo>
                  <a:pt x="412206" y="177799"/>
                </a:lnTo>
                <a:lnTo>
                  <a:pt x="1578367" y="177799"/>
                </a:lnTo>
                <a:lnTo>
                  <a:pt x="1588224" y="190499"/>
                </a:lnTo>
                <a:lnTo>
                  <a:pt x="1597990" y="203199"/>
                </a:lnTo>
                <a:close/>
              </a:path>
              <a:path w="1990725" h="1981200">
                <a:moveTo>
                  <a:pt x="1617248" y="215899"/>
                </a:moveTo>
                <a:lnTo>
                  <a:pt x="373326" y="215899"/>
                </a:lnTo>
                <a:lnTo>
                  <a:pt x="382908" y="203199"/>
                </a:lnTo>
                <a:lnTo>
                  <a:pt x="1607665" y="203199"/>
                </a:lnTo>
                <a:lnTo>
                  <a:pt x="1617248" y="215899"/>
                </a:lnTo>
                <a:close/>
              </a:path>
              <a:path w="1990725" h="1981200">
                <a:moveTo>
                  <a:pt x="1645431" y="241299"/>
                </a:moveTo>
                <a:lnTo>
                  <a:pt x="345143" y="241299"/>
                </a:lnTo>
                <a:lnTo>
                  <a:pt x="354440" y="228599"/>
                </a:lnTo>
                <a:lnTo>
                  <a:pt x="363836" y="215899"/>
                </a:lnTo>
                <a:lnTo>
                  <a:pt x="1626738" y="215899"/>
                </a:lnTo>
                <a:lnTo>
                  <a:pt x="1636133" y="228599"/>
                </a:lnTo>
                <a:lnTo>
                  <a:pt x="1645431" y="241299"/>
                </a:lnTo>
                <a:close/>
              </a:path>
              <a:path w="1990725" h="1981200">
                <a:moveTo>
                  <a:pt x="1663731" y="253999"/>
                </a:moveTo>
                <a:lnTo>
                  <a:pt x="326842" y="253999"/>
                </a:lnTo>
                <a:lnTo>
                  <a:pt x="335944" y="241299"/>
                </a:lnTo>
                <a:lnTo>
                  <a:pt x="1654630" y="241299"/>
                </a:lnTo>
                <a:lnTo>
                  <a:pt x="1663731" y="253999"/>
                </a:lnTo>
                <a:close/>
              </a:path>
              <a:path w="1990725" h="1981200">
                <a:moveTo>
                  <a:pt x="1690424" y="279399"/>
                </a:moveTo>
                <a:lnTo>
                  <a:pt x="300150" y="279399"/>
                </a:lnTo>
                <a:lnTo>
                  <a:pt x="308944" y="266699"/>
                </a:lnTo>
                <a:lnTo>
                  <a:pt x="317842" y="253999"/>
                </a:lnTo>
                <a:lnTo>
                  <a:pt x="1672732" y="253999"/>
                </a:lnTo>
                <a:lnTo>
                  <a:pt x="1681630" y="266699"/>
                </a:lnTo>
                <a:lnTo>
                  <a:pt x="1690424" y="279399"/>
                </a:lnTo>
                <a:close/>
              </a:path>
              <a:path w="1990725" h="1981200">
                <a:moveTo>
                  <a:pt x="1724543" y="317499"/>
                </a:moveTo>
                <a:lnTo>
                  <a:pt x="266031" y="317499"/>
                </a:lnTo>
                <a:lnTo>
                  <a:pt x="274399" y="304799"/>
                </a:lnTo>
                <a:lnTo>
                  <a:pt x="282875" y="292099"/>
                </a:lnTo>
                <a:lnTo>
                  <a:pt x="291459" y="279399"/>
                </a:lnTo>
                <a:lnTo>
                  <a:pt x="1699114" y="279399"/>
                </a:lnTo>
                <a:lnTo>
                  <a:pt x="1707699" y="292099"/>
                </a:lnTo>
                <a:lnTo>
                  <a:pt x="1716175" y="304799"/>
                </a:lnTo>
                <a:lnTo>
                  <a:pt x="1724543" y="317499"/>
                </a:lnTo>
                <a:close/>
              </a:path>
              <a:path w="1990725" h="1981200">
                <a:moveTo>
                  <a:pt x="1748984" y="342899"/>
                </a:moveTo>
                <a:lnTo>
                  <a:pt x="241590" y="342899"/>
                </a:lnTo>
                <a:lnTo>
                  <a:pt x="249624" y="330199"/>
                </a:lnTo>
                <a:lnTo>
                  <a:pt x="257772" y="317499"/>
                </a:lnTo>
                <a:lnTo>
                  <a:pt x="1732802" y="317499"/>
                </a:lnTo>
                <a:lnTo>
                  <a:pt x="1740950" y="330199"/>
                </a:lnTo>
                <a:lnTo>
                  <a:pt x="1748984" y="342899"/>
                </a:lnTo>
                <a:close/>
              </a:path>
              <a:path w="1990725" h="1981200">
                <a:moveTo>
                  <a:pt x="1779977" y="380999"/>
                </a:moveTo>
                <a:lnTo>
                  <a:pt x="210597" y="380999"/>
                </a:lnTo>
                <a:lnTo>
                  <a:pt x="218170" y="368299"/>
                </a:lnTo>
                <a:lnTo>
                  <a:pt x="225861" y="355599"/>
                </a:lnTo>
                <a:lnTo>
                  <a:pt x="233669" y="342899"/>
                </a:lnTo>
                <a:lnTo>
                  <a:pt x="1756905" y="342899"/>
                </a:lnTo>
                <a:lnTo>
                  <a:pt x="1764712" y="355599"/>
                </a:lnTo>
                <a:lnTo>
                  <a:pt x="1772404" y="368299"/>
                </a:lnTo>
                <a:lnTo>
                  <a:pt x="1779977" y="380999"/>
                </a:lnTo>
                <a:close/>
              </a:path>
              <a:path w="1990725" h="1981200">
                <a:moveTo>
                  <a:pt x="1816051" y="431799"/>
                </a:moveTo>
                <a:lnTo>
                  <a:pt x="174522" y="431799"/>
                </a:lnTo>
                <a:lnTo>
                  <a:pt x="181494" y="419099"/>
                </a:lnTo>
                <a:lnTo>
                  <a:pt x="188588" y="406399"/>
                </a:lnTo>
                <a:lnTo>
                  <a:pt x="195804" y="393699"/>
                </a:lnTo>
                <a:lnTo>
                  <a:pt x="203141" y="380999"/>
                </a:lnTo>
                <a:lnTo>
                  <a:pt x="1787432" y="380999"/>
                </a:lnTo>
                <a:lnTo>
                  <a:pt x="1794769" y="393699"/>
                </a:lnTo>
                <a:lnTo>
                  <a:pt x="1801986" y="406399"/>
                </a:lnTo>
                <a:lnTo>
                  <a:pt x="1809080" y="419099"/>
                </a:lnTo>
                <a:lnTo>
                  <a:pt x="1816051" y="431799"/>
                </a:lnTo>
                <a:close/>
              </a:path>
              <a:path w="1990725" h="1981200">
                <a:moveTo>
                  <a:pt x="1849038" y="482599"/>
                </a:moveTo>
                <a:lnTo>
                  <a:pt x="141536" y="482599"/>
                </a:lnTo>
                <a:lnTo>
                  <a:pt x="147880" y="469899"/>
                </a:lnTo>
                <a:lnTo>
                  <a:pt x="154351" y="457199"/>
                </a:lnTo>
                <a:lnTo>
                  <a:pt x="160949" y="444499"/>
                </a:lnTo>
                <a:lnTo>
                  <a:pt x="167673" y="431799"/>
                </a:lnTo>
                <a:lnTo>
                  <a:pt x="1822900" y="431799"/>
                </a:lnTo>
                <a:lnTo>
                  <a:pt x="1829625" y="444499"/>
                </a:lnTo>
                <a:lnTo>
                  <a:pt x="1836222" y="457199"/>
                </a:lnTo>
                <a:lnTo>
                  <a:pt x="1842693" y="469899"/>
                </a:lnTo>
                <a:lnTo>
                  <a:pt x="1849038" y="482599"/>
                </a:lnTo>
                <a:close/>
              </a:path>
              <a:path w="1990725" h="1981200">
                <a:moveTo>
                  <a:pt x="1884369" y="546099"/>
                </a:moveTo>
                <a:lnTo>
                  <a:pt x="106205" y="546099"/>
                </a:lnTo>
                <a:lnTo>
                  <a:pt x="111763" y="533399"/>
                </a:lnTo>
                <a:lnTo>
                  <a:pt x="117456" y="520699"/>
                </a:lnTo>
                <a:lnTo>
                  <a:pt x="123280" y="507999"/>
                </a:lnTo>
                <a:lnTo>
                  <a:pt x="129235" y="495299"/>
                </a:lnTo>
                <a:lnTo>
                  <a:pt x="135320" y="482599"/>
                </a:lnTo>
                <a:lnTo>
                  <a:pt x="1855253" y="482599"/>
                </a:lnTo>
                <a:lnTo>
                  <a:pt x="1873118" y="520699"/>
                </a:lnTo>
                <a:lnTo>
                  <a:pt x="1884369" y="546099"/>
                </a:lnTo>
                <a:close/>
              </a:path>
              <a:path w="1990725" h="1981200">
                <a:moveTo>
                  <a:pt x="1928278" y="647699"/>
                </a:moveTo>
                <a:lnTo>
                  <a:pt x="62295" y="647699"/>
                </a:lnTo>
                <a:lnTo>
                  <a:pt x="66621" y="634999"/>
                </a:lnTo>
                <a:lnTo>
                  <a:pt x="80436" y="596899"/>
                </a:lnTo>
                <a:lnTo>
                  <a:pt x="95490" y="558799"/>
                </a:lnTo>
                <a:lnTo>
                  <a:pt x="100781" y="546099"/>
                </a:lnTo>
                <a:lnTo>
                  <a:pt x="1889793" y="546099"/>
                </a:lnTo>
                <a:lnTo>
                  <a:pt x="1905257" y="584199"/>
                </a:lnTo>
                <a:lnTo>
                  <a:pt x="1919487" y="622299"/>
                </a:lnTo>
                <a:lnTo>
                  <a:pt x="1928278" y="647699"/>
                </a:lnTo>
                <a:close/>
              </a:path>
              <a:path w="1990725" h="1981200">
                <a:moveTo>
                  <a:pt x="1973833" y="812799"/>
                </a:moveTo>
                <a:lnTo>
                  <a:pt x="16740" y="812799"/>
                </a:lnTo>
                <a:lnTo>
                  <a:pt x="19050" y="800099"/>
                </a:lnTo>
                <a:lnTo>
                  <a:pt x="26859" y="761999"/>
                </a:lnTo>
                <a:lnTo>
                  <a:pt x="35980" y="723899"/>
                </a:lnTo>
                <a:lnTo>
                  <a:pt x="46402" y="685799"/>
                </a:lnTo>
                <a:lnTo>
                  <a:pt x="58109" y="647699"/>
                </a:lnTo>
                <a:lnTo>
                  <a:pt x="1932464" y="647699"/>
                </a:lnTo>
                <a:lnTo>
                  <a:pt x="1944172" y="685799"/>
                </a:lnTo>
                <a:lnTo>
                  <a:pt x="1954593" y="723899"/>
                </a:lnTo>
                <a:lnTo>
                  <a:pt x="1963715" y="761999"/>
                </a:lnTo>
                <a:lnTo>
                  <a:pt x="1971524" y="800099"/>
                </a:lnTo>
                <a:lnTo>
                  <a:pt x="1973833" y="812799"/>
                </a:lnTo>
                <a:close/>
              </a:path>
              <a:path w="1990725" h="1981200">
                <a:moveTo>
                  <a:pt x="1984584" y="1104899"/>
                </a:moveTo>
                <a:lnTo>
                  <a:pt x="5989" y="1104899"/>
                </a:lnTo>
                <a:lnTo>
                  <a:pt x="4718" y="1092199"/>
                </a:lnTo>
                <a:lnTo>
                  <a:pt x="1798" y="1054099"/>
                </a:lnTo>
                <a:lnTo>
                  <a:pt x="224" y="1015999"/>
                </a:lnTo>
                <a:lnTo>
                  <a:pt x="0" y="1003299"/>
                </a:lnTo>
                <a:lnTo>
                  <a:pt x="0" y="977899"/>
                </a:lnTo>
                <a:lnTo>
                  <a:pt x="1124" y="939799"/>
                </a:lnTo>
                <a:lnTo>
                  <a:pt x="3595" y="901699"/>
                </a:lnTo>
                <a:lnTo>
                  <a:pt x="7410" y="863599"/>
                </a:lnTo>
                <a:lnTo>
                  <a:pt x="12564" y="825499"/>
                </a:lnTo>
                <a:lnTo>
                  <a:pt x="14579" y="812799"/>
                </a:lnTo>
                <a:lnTo>
                  <a:pt x="1975995" y="812799"/>
                </a:lnTo>
                <a:lnTo>
                  <a:pt x="1981594" y="850899"/>
                </a:lnTo>
                <a:lnTo>
                  <a:pt x="1985857" y="888999"/>
                </a:lnTo>
                <a:lnTo>
                  <a:pt x="1988776" y="927099"/>
                </a:lnTo>
                <a:lnTo>
                  <a:pt x="1990350" y="965199"/>
                </a:lnTo>
                <a:lnTo>
                  <a:pt x="1990574" y="977899"/>
                </a:lnTo>
                <a:lnTo>
                  <a:pt x="1990574" y="1003299"/>
                </a:lnTo>
                <a:lnTo>
                  <a:pt x="1989450" y="1041399"/>
                </a:lnTo>
                <a:lnTo>
                  <a:pt x="1986979" y="1079499"/>
                </a:lnTo>
                <a:lnTo>
                  <a:pt x="1984584" y="1104899"/>
                </a:lnTo>
                <a:close/>
              </a:path>
              <a:path w="1990725" h="1981200">
                <a:moveTo>
                  <a:pt x="1944171" y="1295399"/>
                </a:moveTo>
                <a:lnTo>
                  <a:pt x="46402" y="1295399"/>
                </a:lnTo>
                <a:lnTo>
                  <a:pt x="42785" y="1282699"/>
                </a:lnTo>
                <a:lnTo>
                  <a:pt x="32795" y="1244599"/>
                </a:lnTo>
                <a:lnTo>
                  <a:pt x="24110" y="1206499"/>
                </a:lnTo>
                <a:lnTo>
                  <a:pt x="16740" y="1168399"/>
                </a:lnTo>
                <a:lnTo>
                  <a:pt x="10698" y="1130299"/>
                </a:lnTo>
                <a:lnTo>
                  <a:pt x="7410" y="1104899"/>
                </a:lnTo>
                <a:lnTo>
                  <a:pt x="1983164" y="1104899"/>
                </a:lnTo>
                <a:lnTo>
                  <a:pt x="1978009" y="1142999"/>
                </a:lnTo>
                <a:lnTo>
                  <a:pt x="1971524" y="1181099"/>
                </a:lnTo>
                <a:lnTo>
                  <a:pt x="1963715" y="1219199"/>
                </a:lnTo>
                <a:lnTo>
                  <a:pt x="1954593" y="1257299"/>
                </a:lnTo>
                <a:lnTo>
                  <a:pt x="1944171" y="1295399"/>
                </a:lnTo>
                <a:close/>
              </a:path>
              <a:path w="1990725" h="1981200">
                <a:moveTo>
                  <a:pt x="1900239" y="1409699"/>
                </a:moveTo>
                <a:lnTo>
                  <a:pt x="90335" y="1409699"/>
                </a:lnTo>
                <a:lnTo>
                  <a:pt x="85317" y="1396999"/>
                </a:lnTo>
                <a:lnTo>
                  <a:pt x="71086" y="1358899"/>
                </a:lnTo>
                <a:lnTo>
                  <a:pt x="58109" y="1320799"/>
                </a:lnTo>
                <a:lnTo>
                  <a:pt x="50162" y="1295399"/>
                </a:lnTo>
                <a:lnTo>
                  <a:pt x="1940411" y="1295399"/>
                </a:lnTo>
                <a:lnTo>
                  <a:pt x="1928278" y="1333499"/>
                </a:lnTo>
                <a:lnTo>
                  <a:pt x="1914882" y="1371599"/>
                </a:lnTo>
                <a:lnTo>
                  <a:pt x="1900239" y="1409699"/>
                </a:lnTo>
                <a:close/>
              </a:path>
              <a:path w="1990725" h="1981200">
                <a:moveTo>
                  <a:pt x="1861339" y="1485899"/>
                </a:moveTo>
                <a:lnTo>
                  <a:pt x="129235" y="1485899"/>
                </a:lnTo>
                <a:lnTo>
                  <a:pt x="123280" y="1473199"/>
                </a:lnTo>
                <a:lnTo>
                  <a:pt x="106205" y="1435099"/>
                </a:lnTo>
                <a:lnTo>
                  <a:pt x="95490" y="1409699"/>
                </a:lnTo>
                <a:lnTo>
                  <a:pt x="1895084" y="1409699"/>
                </a:lnTo>
                <a:lnTo>
                  <a:pt x="1878810" y="1447799"/>
                </a:lnTo>
                <a:lnTo>
                  <a:pt x="1861339" y="1485899"/>
                </a:lnTo>
                <a:close/>
              </a:path>
              <a:path w="1990725" h="1981200">
                <a:moveTo>
                  <a:pt x="1829625" y="1536699"/>
                </a:moveTo>
                <a:lnTo>
                  <a:pt x="160949" y="1536699"/>
                </a:lnTo>
                <a:lnTo>
                  <a:pt x="154351" y="1523999"/>
                </a:lnTo>
                <a:lnTo>
                  <a:pt x="147880" y="1511299"/>
                </a:lnTo>
                <a:lnTo>
                  <a:pt x="141536" y="1498599"/>
                </a:lnTo>
                <a:lnTo>
                  <a:pt x="135320" y="1485899"/>
                </a:lnTo>
                <a:lnTo>
                  <a:pt x="1855253" y="1485899"/>
                </a:lnTo>
                <a:lnTo>
                  <a:pt x="1849038" y="1498599"/>
                </a:lnTo>
                <a:lnTo>
                  <a:pt x="1842693" y="1511299"/>
                </a:lnTo>
                <a:lnTo>
                  <a:pt x="1836222" y="1523999"/>
                </a:lnTo>
                <a:lnTo>
                  <a:pt x="1829625" y="1536699"/>
                </a:lnTo>
                <a:close/>
              </a:path>
              <a:path w="1990725" h="1981200">
                <a:moveTo>
                  <a:pt x="1794769" y="1587499"/>
                </a:moveTo>
                <a:lnTo>
                  <a:pt x="195804" y="1587499"/>
                </a:lnTo>
                <a:lnTo>
                  <a:pt x="188588" y="1574799"/>
                </a:lnTo>
                <a:lnTo>
                  <a:pt x="181494" y="1562099"/>
                </a:lnTo>
                <a:lnTo>
                  <a:pt x="174522" y="1549399"/>
                </a:lnTo>
                <a:lnTo>
                  <a:pt x="167673" y="1536699"/>
                </a:lnTo>
                <a:lnTo>
                  <a:pt x="1822900" y="1536699"/>
                </a:lnTo>
                <a:lnTo>
                  <a:pt x="1816051" y="1549399"/>
                </a:lnTo>
                <a:lnTo>
                  <a:pt x="1809080" y="1562099"/>
                </a:lnTo>
                <a:lnTo>
                  <a:pt x="1801986" y="1574799"/>
                </a:lnTo>
                <a:lnTo>
                  <a:pt x="1794769" y="1587499"/>
                </a:lnTo>
                <a:close/>
              </a:path>
              <a:path w="1990725" h="1981200">
                <a:moveTo>
                  <a:pt x="1764712" y="1625599"/>
                </a:moveTo>
                <a:lnTo>
                  <a:pt x="225861" y="1625599"/>
                </a:lnTo>
                <a:lnTo>
                  <a:pt x="218170" y="1612899"/>
                </a:lnTo>
                <a:lnTo>
                  <a:pt x="210597" y="1600199"/>
                </a:lnTo>
                <a:lnTo>
                  <a:pt x="203141" y="1587499"/>
                </a:lnTo>
                <a:lnTo>
                  <a:pt x="1787432" y="1587499"/>
                </a:lnTo>
                <a:lnTo>
                  <a:pt x="1779977" y="1600199"/>
                </a:lnTo>
                <a:lnTo>
                  <a:pt x="1772404" y="1612899"/>
                </a:lnTo>
                <a:lnTo>
                  <a:pt x="1764712" y="1625599"/>
                </a:lnTo>
                <a:close/>
              </a:path>
              <a:path w="1990725" h="1981200">
                <a:moveTo>
                  <a:pt x="1732802" y="1663699"/>
                </a:moveTo>
                <a:lnTo>
                  <a:pt x="257772" y="1663699"/>
                </a:lnTo>
                <a:lnTo>
                  <a:pt x="249624" y="1650999"/>
                </a:lnTo>
                <a:lnTo>
                  <a:pt x="241590" y="1638299"/>
                </a:lnTo>
                <a:lnTo>
                  <a:pt x="233669" y="1625599"/>
                </a:lnTo>
                <a:lnTo>
                  <a:pt x="1756905" y="1625599"/>
                </a:lnTo>
                <a:lnTo>
                  <a:pt x="1748984" y="1638299"/>
                </a:lnTo>
                <a:lnTo>
                  <a:pt x="1740950" y="1650999"/>
                </a:lnTo>
                <a:lnTo>
                  <a:pt x="1732802" y="1663699"/>
                </a:lnTo>
                <a:close/>
              </a:path>
              <a:path w="1990725" h="1981200">
                <a:moveTo>
                  <a:pt x="1707699" y="1689099"/>
                </a:moveTo>
                <a:lnTo>
                  <a:pt x="282875" y="1689099"/>
                </a:lnTo>
                <a:lnTo>
                  <a:pt x="274399" y="1676399"/>
                </a:lnTo>
                <a:lnTo>
                  <a:pt x="266031" y="1663699"/>
                </a:lnTo>
                <a:lnTo>
                  <a:pt x="1724543" y="1663699"/>
                </a:lnTo>
                <a:lnTo>
                  <a:pt x="1716175" y="1676399"/>
                </a:lnTo>
                <a:lnTo>
                  <a:pt x="1707699" y="1689099"/>
                </a:lnTo>
                <a:close/>
              </a:path>
              <a:path w="1990725" h="1981200">
                <a:moveTo>
                  <a:pt x="1681630" y="1714499"/>
                </a:moveTo>
                <a:lnTo>
                  <a:pt x="308944" y="1714499"/>
                </a:lnTo>
                <a:lnTo>
                  <a:pt x="300150" y="1701799"/>
                </a:lnTo>
                <a:lnTo>
                  <a:pt x="291459" y="1689099"/>
                </a:lnTo>
                <a:lnTo>
                  <a:pt x="1699114" y="1689099"/>
                </a:lnTo>
                <a:lnTo>
                  <a:pt x="1690424" y="1701799"/>
                </a:lnTo>
                <a:lnTo>
                  <a:pt x="1681630" y="1714499"/>
                </a:lnTo>
                <a:close/>
              </a:path>
              <a:path w="1990725" h="1981200">
                <a:moveTo>
                  <a:pt x="1654630" y="1739899"/>
                </a:moveTo>
                <a:lnTo>
                  <a:pt x="335944" y="1739899"/>
                </a:lnTo>
                <a:lnTo>
                  <a:pt x="326842" y="1727199"/>
                </a:lnTo>
                <a:lnTo>
                  <a:pt x="317842" y="1714499"/>
                </a:lnTo>
                <a:lnTo>
                  <a:pt x="1672732" y="1714499"/>
                </a:lnTo>
                <a:lnTo>
                  <a:pt x="1663731" y="1727199"/>
                </a:lnTo>
                <a:lnTo>
                  <a:pt x="1654630" y="1739899"/>
                </a:lnTo>
                <a:close/>
              </a:path>
              <a:path w="1990725" h="1981200">
                <a:moveTo>
                  <a:pt x="1636133" y="1752599"/>
                </a:moveTo>
                <a:lnTo>
                  <a:pt x="354440" y="1752599"/>
                </a:lnTo>
                <a:lnTo>
                  <a:pt x="345143" y="1739899"/>
                </a:lnTo>
                <a:lnTo>
                  <a:pt x="1645431" y="1739899"/>
                </a:lnTo>
                <a:lnTo>
                  <a:pt x="1636133" y="1752599"/>
                </a:lnTo>
                <a:close/>
              </a:path>
              <a:path w="1990725" h="1981200">
                <a:moveTo>
                  <a:pt x="1607665" y="1777999"/>
                </a:moveTo>
                <a:lnTo>
                  <a:pt x="382908" y="1777999"/>
                </a:lnTo>
                <a:lnTo>
                  <a:pt x="373326" y="1765299"/>
                </a:lnTo>
                <a:lnTo>
                  <a:pt x="363836" y="1752599"/>
                </a:lnTo>
                <a:lnTo>
                  <a:pt x="1626738" y="1752599"/>
                </a:lnTo>
                <a:lnTo>
                  <a:pt x="1617248" y="1765299"/>
                </a:lnTo>
                <a:lnTo>
                  <a:pt x="1607665" y="1777999"/>
                </a:lnTo>
                <a:close/>
              </a:path>
              <a:path w="1990725" h="1981200">
                <a:moveTo>
                  <a:pt x="1588224" y="1790699"/>
                </a:moveTo>
                <a:lnTo>
                  <a:pt x="402350" y="1790699"/>
                </a:lnTo>
                <a:lnTo>
                  <a:pt x="392583" y="1777999"/>
                </a:lnTo>
                <a:lnTo>
                  <a:pt x="1597990" y="1777999"/>
                </a:lnTo>
                <a:lnTo>
                  <a:pt x="1588224" y="1790699"/>
                </a:lnTo>
                <a:close/>
              </a:path>
              <a:path w="1990725" h="1981200">
                <a:moveTo>
                  <a:pt x="1558396" y="1816099"/>
                </a:moveTo>
                <a:lnTo>
                  <a:pt x="432178" y="1816099"/>
                </a:lnTo>
                <a:lnTo>
                  <a:pt x="422149" y="1803399"/>
                </a:lnTo>
                <a:lnTo>
                  <a:pt x="412206" y="1790699"/>
                </a:lnTo>
                <a:lnTo>
                  <a:pt x="1578367" y="1790699"/>
                </a:lnTo>
                <a:lnTo>
                  <a:pt x="1568425" y="1803399"/>
                </a:lnTo>
                <a:lnTo>
                  <a:pt x="1558396" y="1816099"/>
                </a:lnTo>
                <a:close/>
              </a:path>
              <a:path w="1990725" h="1981200">
                <a:moveTo>
                  <a:pt x="1538082" y="1828799"/>
                </a:moveTo>
                <a:lnTo>
                  <a:pt x="452492" y="1828799"/>
                </a:lnTo>
                <a:lnTo>
                  <a:pt x="442293" y="1816099"/>
                </a:lnTo>
                <a:lnTo>
                  <a:pt x="1548281" y="1816099"/>
                </a:lnTo>
                <a:lnTo>
                  <a:pt x="1538082" y="1828799"/>
                </a:lnTo>
                <a:close/>
              </a:path>
              <a:path w="1990725" h="1981200">
                <a:moveTo>
                  <a:pt x="1517445" y="1841499"/>
                </a:moveTo>
                <a:lnTo>
                  <a:pt x="473129" y="1841499"/>
                </a:lnTo>
                <a:lnTo>
                  <a:pt x="462770" y="1828799"/>
                </a:lnTo>
                <a:lnTo>
                  <a:pt x="1527803" y="1828799"/>
                </a:lnTo>
                <a:lnTo>
                  <a:pt x="1517445" y="1841499"/>
                </a:lnTo>
                <a:close/>
              </a:path>
              <a:path w="1990725" h="1981200">
                <a:moveTo>
                  <a:pt x="1496489" y="1854199"/>
                </a:moveTo>
                <a:lnTo>
                  <a:pt x="494085" y="1854199"/>
                </a:lnTo>
                <a:lnTo>
                  <a:pt x="483568" y="1841499"/>
                </a:lnTo>
                <a:lnTo>
                  <a:pt x="1507005" y="1841499"/>
                </a:lnTo>
                <a:lnTo>
                  <a:pt x="1496489" y="1854199"/>
                </a:lnTo>
                <a:close/>
              </a:path>
              <a:path w="1990725" h="1981200">
                <a:moveTo>
                  <a:pt x="1475235" y="1866899"/>
                </a:moveTo>
                <a:lnTo>
                  <a:pt x="515338" y="1866899"/>
                </a:lnTo>
                <a:lnTo>
                  <a:pt x="504675" y="1854199"/>
                </a:lnTo>
                <a:lnTo>
                  <a:pt x="1485899" y="1854199"/>
                </a:lnTo>
                <a:lnTo>
                  <a:pt x="1475235" y="1866899"/>
                </a:lnTo>
                <a:close/>
              </a:path>
              <a:path w="1990725" h="1981200">
                <a:moveTo>
                  <a:pt x="1442813" y="1879599"/>
                </a:moveTo>
                <a:lnTo>
                  <a:pt x="547761" y="1879599"/>
                </a:lnTo>
                <a:lnTo>
                  <a:pt x="536885" y="1866899"/>
                </a:lnTo>
                <a:lnTo>
                  <a:pt x="1453689" y="1866899"/>
                </a:lnTo>
                <a:lnTo>
                  <a:pt x="1442813" y="1879599"/>
                </a:lnTo>
                <a:close/>
              </a:path>
              <a:path w="1990725" h="1981200">
                <a:moveTo>
                  <a:pt x="1420859" y="1892299"/>
                </a:moveTo>
                <a:lnTo>
                  <a:pt x="569715" y="1892299"/>
                </a:lnTo>
                <a:lnTo>
                  <a:pt x="558704" y="1879599"/>
                </a:lnTo>
                <a:lnTo>
                  <a:pt x="1431870" y="1879599"/>
                </a:lnTo>
                <a:lnTo>
                  <a:pt x="1420859" y="1892299"/>
                </a:lnTo>
                <a:close/>
              </a:path>
              <a:path w="1990725" h="1981200">
                <a:moveTo>
                  <a:pt x="1398649" y="1904999"/>
                </a:moveTo>
                <a:lnTo>
                  <a:pt x="591925" y="1904999"/>
                </a:lnTo>
                <a:lnTo>
                  <a:pt x="580789" y="1892299"/>
                </a:lnTo>
                <a:lnTo>
                  <a:pt x="1409784" y="1892299"/>
                </a:lnTo>
                <a:lnTo>
                  <a:pt x="1398649" y="1904999"/>
                </a:lnTo>
                <a:close/>
              </a:path>
              <a:path w="1990725" h="1981200">
                <a:moveTo>
                  <a:pt x="1364881" y="1917699"/>
                </a:moveTo>
                <a:lnTo>
                  <a:pt x="625692" y="1917699"/>
                </a:lnTo>
                <a:lnTo>
                  <a:pt x="614378" y="1904999"/>
                </a:lnTo>
                <a:lnTo>
                  <a:pt x="1376195" y="1904999"/>
                </a:lnTo>
                <a:lnTo>
                  <a:pt x="1364881" y="1917699"/>
                </a:lnTo>
                <a:close/>
              </a:path>
              <a:path w="1990725" h="1981200">
                <a:moveTo>
                  <a:pt x="1330614" y="1930399"/>
                </a:moveTo>
                <a:lnTo>
                  <a:pt x="659959" y="1930399"/>
                </a:lnTo>
                <a:lnTo>
                  <a:pt x="648483" y="1917699"/>
                </a:lnTo>
                <a:lnTo>
                  <a:pt x="1342090" y="1917699"/>
                </a:lnTo>
                <a:lnTo>
                  <a:pt x="1330614" y="1930399"/>
                </a:lnTo>
                <a:close/>
              </a:path>
              <a:path w="1990725" h="1981200">
                <a:moveTo>
                  <a:pt x="1295893" y="1943099"/>
                </a:moveTo>
                <a:lnTo>
                  <a:pt x="694681" y="1943099"/>
                </a:lnTo>
                <a:lnTo>
                  <a:pt x="683060" y="1930399"/>
                </a:lnTo>
                <a:lnTo>
                  <a:pt x="1307514" y="1930399"/>
                </a:lnTo>
                <a:lnTo>
                  <a:pt x="1295893" y="1943099"/>
                </a:lnTo>
                <a:close/>
              </a:path>
              <a:path w="1990725" h="1981200">
                <a:moveTo>
                  <a:pt x="1248971" y="1955799"/>
                </a:moveTo>
                <a:lnTo>
                  <a:pt x="741602" y="1955799"/>
                </a:lnTo>
                <a:lnTo>
                  <a:pt x="729811" y="1943099"/>
                </a:lnTo>
                <a:lnTo>
                  <a:pt x="1260763" y="1943099"/>
                </a:lnTo>
                <a:lnTo>
                  <a:pt x="1248971" y="1955799"/>
                </a:lnTo>
                <a:close/>
              </a:path>
              <a:path w="1990725" h="1981200">
                <a:moveTo>
                  <a:pt x="1201439" y="1968499"/>
                </a:moveTo>
                <a:lnTo>
                  <a:pt x="789135" y="1968499"/>
                </a:lnTo>
                <a:lnTo>
                  <a:pt x="777202" y="1955799"/>
                </a:lnTo>
                <a:lnTo>
                  <a:pt x="1213372" y="1955799"/>
                </a:lnTo>
                <a:lnTo>
                  <a:pt x="1201439" y="1968499"/>
                </a:lnTo>
                <a:close/>
              </a:path>
              <a:path w="1990725" h="1981200">
                <a:moveTo>
                  <a:pt x="1129243" y="1981199"/>
                </a:moveTo>
                <a:lnTo>
                  <a:pt x="861331" y="1981199"/>
                </a:lnTo>
                <a:lnTo>
                  <a:pt x="849237" y="1968499"/>
                </a:lnTo>
                <a:lnTo>
                  <a:pt x="1141337" y="1968499"/>
                </a:lnTo>
                <a:lnTo>
                  <a:pt x="1129243" y="1981199"/>
                </a:lnTo>
                <a:close/>
              </a:path>
            </a:pathLst>
          </a:custGeom>
          <a:solidFill>
            <a:srgbClr val="73AE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215746" y="4177306"/>
            <a:ext cx="1238250" cy="1056640"/>
          </a:xfrm>
          <a:custGeom>
            <a:avLst/>
            <a:gdLst/>
            <a:ahLst/>
            <a:cxnLst/>
            <a:rect l="l" t="t" r="r" b="b"/>
            <a:pathLst>
              <a:path w="1238250" h="1056639">
                <a:moveTo>
                  <a:pt x="1193042" y="152390"/>
                </a:moveTo>
                <a:lnTo>
                  <a:pt x="618905" y="152390"/>
                </a:lnTo>
                <a:lnTo>
                  <a:pt x="637127" y="129825"/>
                </a:lnTo>
                <a:lnTo>
                  <a:pt x="672924" y="92299"/>
                </a:lnTo>
                <a:lnTo>
                  <a:pt x="723626" y="51717"/>
                </a:lnTo>
                <a:lnTo>
                  <a:pt x="786564" y="19981"/>
                </a:lnTo>
                <a:lnTo>
                  <a:pt x="827985" y="8653"/>
                </a:lnTo>
                <a:lnTo>
                  <a:pt x="873233" y="1776"/>
                </a:lnTo>
                <a:lnTo>
                  <a:pt x="920928" y="0"/>
                </a:lnTo>
                <a:lnTo>
                  <a:pt x="969686" y="3968"/>
                </a:lnTo>
                <a:lnTo>
                  <a:pt x="1018127" y="14329"/>
                </a:lnTo>
                <a:lnTo>
                  <a:pt x="1064868" y="31729"/>
                </a:lnTo>
                <a:lnTo>
                  <a:pt x="1108526" y="56814"/>
                </a:lnTo>
                <a:lnTo>
                  <a:pt x="1147721" y="90232"/>
                </a:lnTo>
                <a:lnTo>
                  <a:pt x="1181070" y="132627"/>
                </a:lnTo>
                <a:lnTo>
                  <a:pt x="1193042" y="152390"/>
                </a:lnTo>
                <a:close/>
              </a:path>
              <a:path w="1238250" h="1056639">
                <a:moveTo>
                  <a:pt x="617667" y="1056272"/>
                </a:moveTo>
                <a:lnTo>
                  <a:pt x="435845" y="927890"/>
                </a:lnTo>
                <a:lnTo>
                  <a:pt x="293679" y="798712"/>
                </a:lnTo>
                <a:lnTo>
                  <a:pt x="191353" y="693574"/>
                </a:lnTo>
                <a:lnTo>
                  <a:pt x="152085" y="650155"/>
                </a:lnTo>
                <a:lnTo>
                  <a:pt x="102075" y="587275"/>
                </a:lnTo>
                <a:lnTo>
                  <a:pt x="63503" y="527976"/>
                </a:lnTo>
                <a:lnTo>
                  <a:pt x="35189" y="472329"/>
                </a:lnTo>
                <a:lnTo>
                  <a:pt x="15954" y="420406"/>
                </a:lnTo>
                <a:lnTo>
                  <a:pt x="4617" y="372281"/>
                </a:lnTo>
                <a:lnTo>
                  <a:pt x="0" y="328025"/>
                </a:lnTo>
                <a:lnTo>
                  <a:pt x="922" y="287710"/>
                </a:lnTo>
                <a:lnTo>
                  <a:pt x="14668" y="219192"/>
                </a:lnTo>
                <a:lnTo>
                  <a:pt x="36419" y="167305"/>
                </a:lnTo>
                <a:lnTo>
                  <a:pt x="56740" y="132627"/>
                </a:lnTo>
                <a:lnTo>
                  <a:pt x="90174" y="90299"/>
                </a:lnTo>
                <a:lnTo>
                  <a:pt x="129596" y="57064"/>
                </a:lnTo>
                <a:lnTo>
                  <a:pt x="173584" y="32241"/>
                </a:lnTo>
                <a:lnTo>
                  <a:pt x="220716" y="15153"/>
                </a:lnTo>
                <a:lnTo>
                  <a:pt x="269567" y="5120"/>
                </a:lnTo>
                <a:lnTo>
                  <a:pt x="318717" y="1463"/>
                </a:lnTo>
                <a:lnTo>
                  <a:pt x="366741" y="3503"/>
                </a:lnTo>
                <a:lnTo>
                  <a:pt x="412217" y="10561"/>
                </a:lnTo>
                <a:lnTo>
                  <a:pt x="453722" y="21958"/>
                </a:lnTo>
                <a:lnTo>
                  <a:pt x="516273" y="53280"/>
                </a:lnTo>
                <a:lnTo>
                  <a:pt x="566125" y="93195"/>
                </a:lnTo>
                <a:lnTo>
                  <a:pt x="601070" y="130099"/>
                </a:lnTo>
                <a:lnTo>
                  <a:pt x="618905" y="152390"/>
                </a:lnTo>
                <a:lnTo>
                  <a:pt x="1193042" y="152390"/>
                </a:lnTo>
                <a:lnTo>
                  <a:pt x="1212677" y="191133"/>
                </a:lnTo>
                <a:lnTo>
                  <a:pt x="1231605" y="251408"/>
                </a:lnTo>
                <a:lnTo>
                  <a:pt x="1237811" y="328025"/>
                </a:lnTo>
                <a:lnTo>
                  <a:pt x="1233193" y="372281"/>
                </a:lnTo>
                <a:lnTo>
                  <a:pt x="1221856" y="420406"/>
                </a:lnTo>
                <a:lnTo>
                  <a:pt x="1202621" y="472329"/>
                </a:lnTo>
                <a:lnTo>
                  <a:pt x="1174307" y="527976"/>
                </a:lnTo>
                <a:lnTo>
                  <a:pt x="1135735" y="587275"/>
                </a:lnTo>
                <a:lnTo>
                  <a:pt x="1085725" y="650155"/>
                </a:lnTo>
                <a:lnTo>
                  <a:pt x="1046264" y="693574"/>
                </a:lnTo>
                <a:lnTo>
                  <a:pt x="943512" y="798713"/>
                </a:lnTo>
                <a:lnTo>
                  <a:pt x="800920" y="927890"/>
                </a:lnTo>
                <a:lnTo>
                  <a:pt x="641936" y="1043427"/>
                </a:lnTo>
                <a:lnTo>
                  <a:pt x="620519" y="1055307"/>
                </a:lnTo>
                <a:lnTo>
                  <a:pt x="617667" y="105627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380214" y="4434930"/>
            <a:ext cx="948690" cy="535305"/>
          </a:xfrm>
          <a:custGeom>
            <a:avLst/>
            <a:gdLst/>
            <a:ahLst/>
            <a:cxnLst/>
            <a:rect l="l" t="t" r="r" b="b"/>
            <a:pathLst>
              <a:path w="948689" h="535304">
                <a:moveTo>
                  <a:pt x="627669" y="280378"/>
                </a:moveTo>
                <a:lnTo>
                  <a:pt x="586187" y="280378"/>
                </a:lnTo>
                <a:lnTo>
                  <a:pt x="652310" y="15809"/>
                </a:lnTo>
                <a:lnTo>
                  <a:pt x="654538" y="7163"/>
                </a:lnTo>
                <a:lnTo>
                  <a:pt x="662216" y="741"/>
                </a:lnTo>
                <a:lnTo>
                  <a:pt x="671131" y="494"/>
                </a:lnTo>
                <a:lnTo>
                  <a:pt x="680046" y="0"/>
                </a:lnTo>
                <a:lnTo>
                  <a:pt x="688467" y="5681"/>
                </a:lnTo>
                <a:lnTo>
                  <a:pt x="718624" y="91154"/>
                </a:lnTo>
                <a:lnTo>
                  <a:pt x="675094" y="91154"/>
                </a:lnTo>
                <a:lnTo>
                  <a:pt x="627669" y="280378"/>
                </a:lnTo>
                <a:close/>
              </a:path>
              <a:path w="948689" h="535304">
                <a:moveTo>
                  <a:pt x="185489" y="325338"/>
                </a:moveTo>
                <a:lnTo>
                  <a:pt x="20554" y="325338"/>
                </a:lnTo>
                <a:lnTo>
                  <a:pt x="12537" y="323655"/>
                </a:lnTo>
                <a:lnTo>
                  <a:pt x="6005" y="319101"/>
                </a:lnTo>
                <a:lnTo>
                  <a:pt x="1609" y="312415"/>
                </a:lnTo>
                <a:lnTo>
                  <a:pt x="0" y="304340"/>
                </a:lnTo>
                <a:lnTo>
                  <a:pt x="1609" y="296266"/>
                </a:lnTo>
                <a:lnTo>
                  <a:pt x="6005" y="289580"/>
                </a:lnTo>
                <a:lnTo>
                  <a:pt x="12537" y="285026"/>
                </a:lnTo>
                <a:lnTo>
                  <a:pt x="20554" y="283343"/>
                </a:lnTo>
                <a:lnTo>
                  <a:pt x="161467" y="283343"/>
                </a:lnTo>
                <a:lnTo>
                  <a:pt x="229819" y="65215"/>
                </a:lnTo>
                <a:lnTo>
                  <a:pt x="232543" y="56816"/>
                </a:lnTo>
                <a:lnTo>
                  <a:pt x="239972" y="51135"/>
                </a:lnTo>
                <a:lnTo>
                  <a:pt x="257803" y="50641"/>
                </a:lnTo>
                <a:lnTo>
                  <a:pt x="265480" y="56075"/>
                </a:lnTo>
                <a:lnTo>
                  <a:pt x="268700" y="64227"/>
                </a:lnTo>
                <a:lnTo>
                  <a:pt x="295052" y="134384"/>
                </a:lnTo>
                <a:lnTo>
                  <a:pt x="251117" y="134384"/>
                </a:lnTo>
                <a:lnTo>
                  <a:pt x="196138" y="310516"/>
                </a:lnTo>
                <a:lnTo>
                  <a:pt x="193414" y="318915"/>
                </a:lnTo>
                <a:lnTo>
                  <a:pt x="185489" y="325338"/>
                </a:lnTo>
                <a:close/>
              </a:path>
              <a:path w="948689" h="535304">
                <a:moveTo>
                  <a:pt x="725119" y="190707"/>
                </a:moveTo>
                <a:lnTo>
                  <a:pt x="716451" y="190707"/>
                </a:lnTo>
                <a:lnTo>
                  <a:pt x="708774" y="186013"/>
                </a:lnTo>
                <a:lnTo>
                  <a:pt x="705802" y="177861"/>
                </a:lnTo>
                <a:lnTo>
                  <a:pt x="675094" y="91154"/>
                </a:lnTo>
                <a:lnTo>
                  <a:pt x="718624" y="91154"/>
                </a:lnTo>
                <a:lnTo>
                  <a:pt x="739978" y="151676"/>
                </a:lnTo>
                <a:lnTo>
                  <a:pt x="927944" y="152170"/>
                </a:lnTo>
                <a:lnTo>
                  <a:pt x="935923" y="153540"/>
                </a:lnTo>
                <a:lnTo>
                  <a:pt x="942370" y="157388"/>
                </a:lnTo>
                <a:lnTo>
                  <a:pt x="946680" y="163321"/>
                </a:lnTo>
                <a:lnTo>
                  <a:pt x="948251" y="170944"/>
                </a:lnTo>
                <a:lnTo>
                  <a:pt x="946642" y="178672"/>
                </a:lnTo>
                <a:lnTo>
                  <a:pt x="942246" y="184593"/>
                </a:lnTo>
                <a:lnTo>
                  <a:pt x="935714" y="188383"/>
                </a:lnTo>
                <a:lnTo>
                  <a:pt x="927697" y="189719"/>
                </a:lnTo>
                <a:lnTo>
                  <a:pt x="725119" y="190707"/>
                </a:lnTo>
                <a:close/>
              </a:path>
              <a:path w="948689" h="535304">
                <a:moveTo>
                  <a:pt x="415804" y="534819"/>
                </a:moveTo>
                <a:lnTo>
                  <a:pt x="407136" y="534819"/>
                </a:lnTo>
                <a:lnTo>
                  <a:pt x="399459" y="529632"/>
                </a:lnTo>
                <a:lnTo>
                  <a:pt x="396487" y="521480"/>
                </a:lnTo>
                <a:lnTo>
                  <a:pt x="251117" y="134384"/>
                </a:lnTo>
                <a:lnTo>
                  <a:pt x="295052" y="134384"/>
                </a:lnTo>
                <a:lnTo>
                  <a:pt x="412337" y="446630"/>
                </a:lnTo>
                <a:lnTo>
                  <a:pt x="453678" y="446630"/>
                </a:lnTo>
                <a:lnTo>
                  <a:pt x="434625" y="519503"/>
                </a:lnTo>
                <a:lnTo>
                  <a:pt x="432397" y="528150"/>
                </a:lnTo>
                <a:lnTo>
                  <a:pt x="424719" y="534325"/>
                </a:lnTo>
                <a:lnTo>
                  <a:pt x="415804" y="534819"/>
                </a:lnTo>
                <a:close/>
              </a:path>
              <a:path w="948689" h="535304">
                <a:moveTo>
                  <a:pt x="453678" y="446630"/>
                </a:moveTo>
                <a:lnTo>
                  <a:pt x="412337" y="446630"/>
                </a:lnTo>
                <a:lnTo>
                  <a:pt x="487927" y="157388"/>
                </a:lnTo>
                <a:lnTo>
                  <a:pt x="490099" y="149206"/>
                </a:lnTo>
                <a:lnTo>
                  <a:pt x="497281" y="143277"/>
                </a:lnTo>
                <a:lnTo>
                  <a:pt x="514121" y="141795"/>
                </a:lnTo>
                <a:lnTo>
                  <a:pt x="522293" y="146241"/>
                </a:lnTo>
                <a:lnTo>
                  <a:pt x="526008" y="154146"/>
                </a:lnTo>
                <a:lnTo>
                  <a:pt x="558394" y="222079"/>
                </a:lnTo>
                <a:lnTo>
                  <a:pt x="512387" y="222079"/>
                </a:lnTo>
                <a:lnTo>
                  <a:pt x="453678" y="446630"/>
                </a:lnTo>
                <a:close/>
              </a:path>
              <a:path w="948689" h="535304">
                <a:moveTo>
                  <a:pt x="584949" y="361404"/>
                </a:moveTo>
                <a:lnTo>
                  <a:pt x="576776" y="356958"/>
                </a:lnTo>
                <a:lnTo>
                  <a:pt x="573062" y="349053"/>
                </a:lnTo>
                <a:lnTo>
                  <a:pt x="512387" y="222079"/>
                </a:lnTo>
                <a:lnTo>
                  <a:pt x="558394" y="222079"/>
                </a:lnTo>
                <a:lnTo>
                  <a:pt x="586187" y="280378"/>
                </a:lnTo>
                <a:lnTo>
                  <a:pt x="627669" y="280378"/>
                </a:lnTo>
                <a:lnTo>
                  <a:pt x="611447" y="345100"/>
                </a:lnTo>
                <a:lnTo>
                  <a:pt x="609466" y="353499"/>
                </a:lnTo>
                <a:lnTo>
                  <a:pt x="602284" y="359675"/>
                </a:lnTo>
                <a:lnTo>
                  <a:pt x="593617" y="360663"/>
                </a:lnTo>
                <a:lnTo>
                  <a:pt x="584949" y="361404"/>
                </a:lnTo>
                <a:close/>
              </a:path>
            </a:pathLst>
          </a:custGeom>
          <a:solidFill>
            <a:srgbClr val="73AE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354210" y="4690606"/>
            <a:ext cx="88658" cy="884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283145" y="4562398"/>
            <a:ext cx="88658" cy="884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146851" y="3452022"/>
            <a:ext cx="1990725" cy="1981200"/>
          </a:xfrm>
          <a:custGeom>
            <a:avLst/>
            <a:gdLst/>
            <a:ahLst/>
            <a:cxnLst/>
            <a:rect l="l" t="t" r="r" b="b"/>
            <a:pathLst>
              <a:path w="1990725" h="1981200">
                <a:moveTo>
                  <a:pt x="1165456" y="12699"/>
                </a:moveTo>
                <a:lnTo>
                  <a:pt x="825118" y="12699"/>
                </a:lnTo>
                <a:lnTo>
                  <a:pt x="837164" y="0"/>
                </a:lnTo>
                <a:lnTo>
                  <a:pt x="1153409" y="0"/>
                </a:lnTo>
                <a:lnTo>
                  <a:pt x="1165456" y="12699"/>
                </a:lnTo>
                <a:close/>
              </a:path>
              <a:path w="1990725" h="1981200">
                <a:moveTo>
                  <a:pt x="1225273" y="25399"/>
                </a:moveTo>
                <a:lnTo>
                  <a:pt x="765301" y="25399"/>
                </a:lnTo>
                <a:lnTo>
                  <a:pt x="777202" y="12699"/>
                </a:lnTo>
                <a:lnTo>
                  <a:pt x="1213372" y="12699"/>
                </a:lnTo>
                <a:lnTo>
                  <a:pt x="1225273" y="25399"/>
                </a:lnTo>
                <a:close/>
              </a:path>
              <a:path w="1990725" h="1981200">
                <a:moveTo>
                  <a:pt x="1272514" y="38099"/>
                </a:moveTo>
                <a:lnTo>
                  <a:pt x="718060" y="38099"/>
                </a:lnTo>
                <a:lnTo>
                  <a:pt x="729811" y="25399"/>
                </a:lnTo>
                <a:lnTo>
                  <a:pt x="1260763" y="25399"/>
                </a:lnTo>
                <a:lnTo>
                  <a:pt x="1272514" y="38099"/>
                </a:lnTo>
                <a:close/>
              </a:path>
              <a:path w="1990725" h="1981200">
                <a:moveTo>
                  <a:pt x="1319087" y="50799"/>
                </a:moveTo>
                <a:lnTo>
                  <a:pt x="671486" y="50799"/>
                </a:lnTo>
                <a:lnTo>
                  <a:pt x="683060" y="38099"/>
                </a:lnTo>
                <a:lnTo>
                  <a:pt x="1307514" y="38099"/>
                </a:lnTo>
                <a:lnTo>
                  <a:pt x="1319087" y="50799"/>
                </a:lnTo>
                <a:close/>
              </a:path>
              <a:path w="1990725" h="1981200">
                <a:moveTo>
                  <a:pt x="1353513" y="63499"/>
                </a:moveTo>
                <a:lnTo>
                  <a:pt x="637061" y="63499"/>
                </a:lnTo>
                <a:lnTo>
                  <a:pt x="648483" y="50799"/>
                </a:lnTo>
                <a:lnTo>
                  <a:pt x="1342090" y="50799"/>
                </a:lnTo>
                <a:lnTo>
                  <a:pt x="1353513" y="63499"/>
                </a:lnTo>
                <a:close/>
              </a:path>
              <a:path w="1990725" h="1981200">
                <a:moveTo>
                  <a:pt x="1387453" y="76199"/>
                </a:moveTo>
                <a:lnTo>
                  <a:pt x="603121" y="76199"/>
                </a:lnTo>
                <a:lnTo>
                  <a:pt x="614378" y="63499"/>
                </a:lnTo>
                <a:lnTo>
                  <a:pt x="1376196" y="63499"/>
                </a:lnTo>
                <a:lnTo>
                  <a:pt x="1387453" y="76199"/>
                </a:lnTo>
                <a:close/>
              </a:path>
              <a:path w="1990725" h="1981200">
                <a:moveTo>
                  <a:pt x="1409785" y="88899"/>
                </a:moveTo>
                <a:lnTo>
                  <a:pt x="580789" y="88899"/>
                </a:lnTo>
                <a:lnTo>
                  <a:pt x="591925" y="76199"/>
                </a:lnTo>
                <a:lnTo>
                  <a:pt x="1398649" y="76199"/>
                </a:lnTo>
                <a:lnTo>
                  <a:pt x="1409785" y="88899"/>
                </a:lnTo>
                <a:close/>
              </a:path>
              <a:path w="1990725" h="1981200">
                <a:moveTo>
                  <a:pt x="1442813" y="101599"/>
                </a:moveTo>
                <a:lnTo>
                  <a:pt x="547761" y="101599"/>
                </a:lnTo>
                <a:lnTo>
                  <a:pt x="558704" y="88899"/>
                </a:lnTo>
                <a:lnTo>
                  <a:pt x="1431870" y="88899"/>
                </a:lnTo>
                <a:lnTo>
                  <a:pt x="1442813" y="101599"/>
                </a:lnTo>
                <a:close/>
              </a:path>
              <a:path w="1990725" h="1981200">
                <a:moveTo>
                  <a:pt x="1464498" y="114299"/>
                </a:moveTo>
                <a:lnTo>
                  <a:pt x="526076" y="114299"/>
                </a:lnTo>
                <a:lnTo>
                  <a:pt x="536885" y="101599"/>
                </a:lnTo>
                <a:lnTo>
                  <a:pt x="1453689" y="101599"/>
                </a:lnTo>
                <a:lnTo>
                  <a:pt x="1464498" y="114299"/>
                </a:lnTo>
                <a:close/>
              </a:path>
              <a:path w="1990725" h="1981200">
                <a:moveTo>
                  <a:pt x="1485899" y="126999"/>
                </a:moveTo>
                <a:lnTo>
                  <a:pt x="504675" y="126999"/>
                </a:lnTo>
                <a:lnTo>
                  <a:pt x="515339" y="114299"/>
                </a:lnTo>
                <a:lnTo>
                  <a:pt x="1475236" y="114299"/>
                </a:lnTo>
                <a:lnTo>
                  <a:pt x="1485899" y="126999"/>
                </a:lnTo>
                <a:close/>
              </a:path>
              <a:path w="1990725" h="1981200">
                <a:moveTo>
                  <a:pt x="1507006" y="139699"/>
                </a:moveTo>
                <a:lnTo>
                  <a:pt x="483568" y="139699"/>
                </a:lnTo>
                <a:lnTo>
                  <a:pt x="494085" y="126999"/>
                </a:lnTo>
                <a:lnTo>
                  <a:pt x="1496489" y="126999"/>
                </a:lnTo>
                <a:lnTo>
                  <a:pt x="1507006" y="139699"/>
                </a:lnTo>
                <a:close/>
              </a:path>
              <a:path w="1990725" h="1981200">
                <a:moveTo>
                  <a:pt x="1527804" y="152399"/>
                </a:moveTo>
                <a:lnTo>
                  <a:pt x="462770" y="152399"/>
                </a:lnTo>
                <a:lnTo>
                  <a:pt x="473129" y="139699"/>
                </a:lnTo>
                <a:lnTo>
                  <a:pt x="1517445" y="139699"/>
                </a:lnTo>
                <a:lnTo>
                  <a:pt x="1527804" y="152399"/>
                </a:lnTo>
                <a:close/>
              </a:path>
              <a:path w="1990725" h="1981200">
                <a:moveTo>
                  <a:pt x="1548281" y="165099"/>
                </a:moveTo>
                <a:lnTo>
                  <a:pt x="442293" y="165099"/>
                </a:lnTo>
                <a:lnTo>
                  <a:pt x="452492" y="152399"/>
                </a:lnTo>
                <a:lnTo>
                  <a:pt x="1538082" y="152399"/>
                </a:lnTo>
                <a:lnTo>
                  <a:pt x="1548281" y="165099"/>
                </a:lnTo>
                <a:close/>
              </a:path>
              <a:path w="1990725" h="1981200">
                <a:moveTo>
                  <a:pt x="1568425" y="177799"/>
                </a:moveTo>
                <a:lnTo>
                  <a:pt x="422149" y="177799"/>
                </a:lnTo>
                <a:lnTo>
                  <a:pt x="432178" y="165099"/>
                </a:lnTo>
                <a:lnTo>
                  <a:pt x="1558396" y="165099"/>
                </a:lnTo>
                <a:lnTo>
                  <a:pt x="1568425" y="177799"/>
                </a:lnTo>
                <a:close/>
              </a:path>
              <a:path w="1990725" h="1981200">
                <a:moveTo>
                  <a:pt x="1597990" y="203199"/>
                </a:moveTo>
                <a:lnTo>
                  <a:pt x="392583" y="203199"/>
                </a:lnTo>
                <a:lnTo>
                  <a:pt x="402350" y="190499"/>
                </a:lnTo>
                <a:lnTo>
                  <a:pt x="412206" y="177799"/>
                </a:lnTo>
                <a:lnTo>
                  <a:pt x="1578367" y="177799"/>
                </a:lnTo>
                <a:lnTo>
                  <a:pt x="1588224" y="190499"/>
                </a:lnTo>
                <a:lnTo>
                  <a:pt x="1597990" y="203199"/>
                </a:lnTo>
                <a:close/>
              </a:path>
              <a:path w="1990725" h="1981200">
                <a:moveTo>
                  <a:pt x="1617248" y="215899"/>
                </a:moveTo>
                <a:lnTo>
                  <a:pt x="373326" y="215899"/>
                </a:lnTo>
                <a:lnTo>
                  <a:pt x="382908" y="203199"/>
                </a:lnTo>
                <a:lnTo>
                  <a:pt x="1607665" y="203199"/>
                </a:lnTo>
                <a:lnTo>
                  <a:pt x="1617248" y="215899"/>
                </a:lnTo>
                <a:close/>
              </a:path>
              <a:path w="1990725" h="1981200">
                <a:moveTo>
                  <a:pt x="1645431" y="241299"/>
                </a:moveTo>
                <a:lnTo>
                  <a:pt x="345143" y="241299"/>
                </a:lnTo>
                <a:lnTo>
                  <a:pt x="354440" y="228599"/>
                </a:lnTo>
                <a:lnTo>
                  <a:pt x="363836" y="215899"/>
                </a:lnTo>
                <a:lnTo>
                  <a:pt x="1626738" y="215899"/>
                </a:lnTo>
                <a:lnTo>
                  <a:pt x="1636133" y="228599"/>
                </a:lnTo>
                <a:lnTo>
                  <a:pt x="1645431" y="241299"/>
                </a:lnTo>
                <a:close/>
              </a:path>
              <a:path w="1990725" h="1981200">
                <a:moveTo>
                  <a:pt x="1663731" y="253999"/>
                </a:moveTo>
                <a:lnTo>
                  <a:pt x="326842" y="253999"/>
                </a:lnTo>
                <a:lnTo>
                  <a:pt x="335944" y="241299"/>
                </a:lnTo>
                <a:lnTo>
                  <a:pt x="1654630" y="241299"/>
                </a:lnTo>
                <a:lnTo>
                  <a:pt x="1663731" y="253999"/>
                </a:lnTo>
                <a:close/>
              </a:path>
              <a:path w="1990725" h="1981200">
                <a:moveTo>
                  <a:pt x="1690424" y="279399"/>
                </a:moveTo>
                <a:lnTo>
                  <a:pt x="300150" y="279399"/>
                </a:lnTo>
                <a:lnTo>
                  <a:pt x="308944" y="266699"/>
                </a:lnTo>
                <a:lnTo>
                  <a:pt x="317842" y="253999"/>
                </a:lnTo>
                <a:lnTo>
                  <a:pt x="1672732" y="253999"/>
                </a:lnTo>
                <a:lnTo>
                  <a:pt x="1681630" y="266699"/>
                </a:lnTo>
                <a:lnTo>
                  <a:pt x="1690424" y="279399"/>
                </a:lnTo>
                <a:close/>
              </a:path>
              <a:path w="1990725" h="1981200">
                <a:moveTo>
                  <a:pt x="1724543" y="317499"/>
                </a:moveTo>
                <a:lnTo>
                  <a:pt x="266031" y="317499"/>
                </a:lnTo>
                <a:lnTo>
                  <a:pt x="274399" y="304799"/>
                </a:lnTo>
                <a:lnTo>
                  <a:pt x="282875" y="292099"/>
                </a:lnTo>
                <a:lnTo>
                  <a:pt x="291459" y="279399"/>
                </a:lnTo>
                <a:lnTo>
                  <a:pt x="1699114" y="279399"/>
                </a:lnTo>
                <a:lnTo>
                  <a:pt x="1707699" y="292099"/>
                </a:lnTo>
                <a:lnTo>
                  <a:pt x="1716175" y="304799"/>
                </a:lnTo>
                <a:lnTo>
                  <a:pt x="1724543" y="317499"/>
                </a:lnTo>
                <a:close/>
              </a:path>
              <a:path w="1990725" h="1981200">
                <a:moveTo>
                  <a:pt x="1748984" y="342899"/>
                </a:moveTo>
                <a:lnTo>
                  <a:pt x="241590" y="342899"/>
                </a:lnTo>
                <a:lnTo>
                  <a:pt x="249624" y="330199"/>
                </a:lnTo>
                <a:lnTo>
                  <a:pt x="257772" y="317499"/>
                </a:lnTo>
                <a:lnTo>
                  <a:pt x="1732802" y="317499"/>
                </a:lnTo>
                <a:lnTo>
                  <a:pt x="1740950" y="330199"/>
                </a:lnTo>
                <a:lnTo>
                  <a:pt x="1748984" y="342899"/>
                </a:lnTo>
                <a:close/>
              </a:path>
              <a:path w="1990725" h="1981200">
                <a:moveTo>
                  <a:pt x="1779977" y="380999"/>
                </a:moveTo>
                <a:lnTo>
                  <a:pt x="210597" y="380999"/>
                </a:lnTo>
                <a:lnTo>
                  <a:pt x="218170" y="368299"/>
                </a:lnTo>
                <a:lnTo>
                  <a:pt x="225861" y="355599"/>
                </a:lnTo>
                <a:lnTo>
                  <a:pt x="233669" y="342899"/>
                </a:lnTo>
                <a:lnTo>
                  <a:pt x="1756905" y="342899"/>
                </a:lnTo>
                <a:lnTo>
                  <a:pt x="1764712" y="355599"/>
                </a:lnTo>
                <a:lnTo>
                  <a:pt x="1772404" y="368299"/>
                </a:lnTo>
                <a:lnTo>
                  <a:pt x="1779977" y="380999"/>
                </a:lnTo>
                <a:close/>
              </a:path>
              <a:path w="1990725" h="1981200">
                <a:moveTo>
                  <a:pt x="1816051" y="431799"/>
                </a:moveTo>
                <a:lnTo>
                  <a:pt x="174522" y="431799"/>
                </a:lnTo>
                <a:lnTo>
                  <a:pt x="181494" y="419099"/>
                </a:lnTo>
                <a:lnTo>
                  <a:pt x="188588" y="406399"/>
                </a:lnTo>
                <a:lnTo>
                  <a:pt x="195804" y="393699"/>
                </a:lnTo>
                <a:lnTo>
                  <a:pt x="203141" y="380999"/>
                </a:lnTo>
                <a:lnTo>
                  <a:pt x="1787432" y="380999"/>
                </a:lnTo>
                <a:lnTo>
                  <a:pt x="1794769" y="393699"/>
                </a:lnTo>
                <a:lnTo>
                  <a:pt x="1801986" y="406399"/>
                </a:lnTo>
                <a:lnTo>
                  <a:pt x="1809080" y="419099"/>
                </a:lnTo>
                <a:lnTo>
                  <a:pt x="1816051" y="431799"/>
                </a:lnTo>
                <a:close/>
              </a:path>
              <a:path w="1990725" h="1981200">
                <a:moveTo>
                  <a:pt x="1849038" y="482599"/>
                </a:moveTo>
                <a:lnTo>
                  <a:pt x="141536" y="482599"/>
                </a:lnTo>
                <a:lnTo>
                  <a:pt x="147880" y="469899"/>
                </a:lnTo>
                <a:lnTo>
                  <a:pt x="154351" y="457199"/>
                </a:lnTo>
                <a:lnTo>
                  <a:pt x="160949" y="444499"/>
                </a:lnTo>
                <a:lnTo>
                  <a:pt x="167673" y="431799"/>
                </a:lnTo>
                <a:lnTo>
                  <a:pt x="1822900" y="431799"/>
                </a:lnTo>
                <a:lnTo>
                  <a:pt x="1829625" y="444499"/>
                </a:lnTo>
                <a:lnTo>
                  <a:pt x="1836222" y="457199"/>
                </a:lnTo>
                <a:lnTo>
                  <a:pt x="1842693" y="469899"/>
                </a:lnTo>
                <a:lnTo>
                  <a:pt x="1849038" y="482599"/>
                </a:lnTo>
                <a:close/>
              </a:path>
              <a:path w="1990725" h="1981200">
                <a:moveTo>
                  <a:pt x="1884369" y="546099"/>
                </a:moveTo>
                <a:lnTo>
                  <a:pt x="106205" y="546099"/>
                </a:lnTo>
                <a:lnTo>
                  <a:pt x="111763" y="533399"/>
                </a:lnTo>
                <a:lnTo>
                  <a:pt x="117456" y="520699"/>
                </a:lnTo>
                <a:lnTo>
                  <a:pt x="123280" y="507999"/>
                </a:lnTo>
                <a:lnTo>
                  <a:pt x="129235" y="495299"/>
                </a:lnTo>
                <a:lnTo>
                  <a:pt x="135320" y="482599"/>
                </a:lnTo>
                <a:lnTo>
                  <a:pt x="1855253" y="482599"/>
                </a:lnTo>
                <a:lnTo>
                  <a:pt x="1873118" y="520699"/>
                </a:lnTo>
                <a:lnTo>
                  <a:pt x="1884369" y="546099"/>
                </a:lnTo>
                <a:close/>
              </a:path>
              <a:path w="1990725" h="1981200">
                <a:moveTo>
                  <a:pt x="1928278" y="647699"/>
                </a:moveTo>
                <a:lnTo>
                  <a:pt x="62295" y="647699"/>
                </a:lnTo>
                <a:lnTo>
                  <a:pt x="66621" y="634999"/>
                </a:lnTo>
                <a:lnTo>
                  <a:pt x="80436" y="596899"/>
                </a:lnTo>
                <a:lnTo>
                  <a:pt x="95490" y="558799"/>
                </a:lnTo>
                <a:lnTo>
                  <a:pt x="100781" y="546099"/>
                </a:lnTo>
                <a:lnTo>
                  <a:pt x="1889793" y="546099"/>
                </a:lnTo>
                <a:lnTo>
                  <a:pt x="1905257" y="584199"/>
                </a:lnTo>
                <a:lnTo>
                  <a:pt x="1919487" y="622299"/>
                </a:lnTo>
                <a:lnTo>
                  <a:pt x="1928278" y="647699"/>
                </a:lnTo>
                <a:close/>
              </a:path>
              <a:path w="1990725" h="1981200">
                <a:moveTo>
                  <a:pt x="1973833" y="812799"/>
                </a:moveTo>
                <a:lnTo>
                  <a:pt x="16740" y="812799"/>
                </a:lnTo>
                <a:lnTo>
                  <a:pt x="19050" y="800099"/>
                </a:lnTo>
                <a:lnTo>
                  <a:pt x="26859" y="761999"/>
                </a:lnTo>
                <a:lnTo>
                  <a:pt x="35980" y="723899"/>
                </a:lnTo>
                <a:lnTo>
                  <a:pt x="46402" y="685799"/>
                </a:lnTo>
                <a:lnTo>
                  <a:pt x="58109" y="647699"/>
                </a:lnTo>
                <a:lnTo>
                  <a:pt x="1932464" y="647699"/>
                </a:lnTo>
                <a:lnTo>
                  <a:pt x="1944172" y="685799"/>
                </a:lnTo>
                <a:lnTo>
                  <a:pt x="1954593" y="723899"/>
                </a:lnTo>
                <a:lnTo>
                  <a:pt x="1963715" y="761999"/>
                </a:lnTo>
                <a:lnTo>
                  <a:pt x="1971524" y="800099"/>
                </a:lnTo>
                <a:lnTo>
                  <a:pt x="1973833" y="812799"/>
                </a:lnTo>
                <a:close/>
              </a:path>
              <a:path w="1990725" h="1981200">
                <a:moveTo>
                  <a:pt x="1984584" y="1104899"/>
                </a:moveTo>
                <a:lnTo>
                  <a:pt x="5989" y="1104899"/>
                </a:lnTo>
                <a:lnTo>
                  <a:pt x="4718" y="1092199"/>
                </a:lnTo>
                <a:lnTo>
                  <a:pt x="1798" y="1054099"/>
                </a:lnTo>
                <a:lnTo>
                  <a:pt x="224" y="1015999"/>
                </a:lnTo>
                <a:lnTo>
                  <a:pt x="0" y="1003299"/>
                </a:lnTo>
                <a:lnTo>
                  <a:pt x="0" y="977899"/>
                </a:lnTo>
                <a:lnTo>
                  <a:pt x="1124" y="939799"/>
                </a:lnTo>
                <a:lnTo>
                  <a:pt x="3595" y="901699"/>
                </a:lnTo>
                <a:lnTo>
                  <a:pt x="7410" y="863599"/>
                </a:lnTo>
                <a:lnTo>
                  <a:pt x="12564" y="825499"/>
                </a:lnTo>
                <a:lnTo>
                  <a:pt x="14579" y="812799"/>
                </a:lnTo>
                <a:lnTo>
                  <a:pt x="1975995" y="812799"/>
                </a:lnTo>
                <a:lnTo>
                  <a:pt x="1981594" y="850899"/>
                </a:lnTo>
                <a:lnTo>
                  <a:pt x="1985857" y="888999"/>
                </a:lnTo>
                <a:lnTo>
                  <a:pt x="1988776" y="927099"/>
                </a:lnTo>
                <a:lnTo>
                  <a:pt x="1990350" y="965199"/>
                </a:lnTo>
                <a:lnTo>
                  <a:pt x="1990574" y="977899"/>
                </a:lnTo>
                <a:lnTo>
                  <a:pt x="1990574" y="1003299"/>
                </a:lnTo>
                <a:lnTo>
                  <a:pt x="1989450" y="1041399"/>
                </a:lnTo>
                <a:lnTo>
                  <a:pt x="1986979" y="1079499"/>
                </a:lnTo>
                <a:lnTo>
                  <a:pt x="1984584" y="1104899"/>
                </a:lnTo>
                <a:close/>
              </a:path>
              <a:path w="1990725" h="1981200">
                <a:moveTo>
                  <a:pt x="1944171" y="1295399"/>
                </a:moveTo>
                <a:lnTo>
                  <a:pt x="46402" y="1295399"/>
                </a:lnTo>
                <a:lnTo>
                  <a:pt x="42785" y="1282699"/>
                </a:lnTo>
                <a:lnTo>
                  <a:pt x="32795" y="1244599"/>
                </a:lnTo>
                <a:lnTo>
                  <a:pt x="24110" y="1206499"/>
                </a:lnTo>
                <a:lnTo>
                  <a:pt x="16740" y="1168399"/>
                </a:lnTo>
                <a:lnTo>
                  <a:pt x="10698" y="1130299"/>
                </a:lnTo>
                <a:lnTo>
                  <a:pt x="7410" y="1104899"/>
                </a:lnTo>
                <a:lnTo>
                  <a:pt x="1983164" y="1104899"/>
                </a:lnTo>
                <a:lnTo>
                  <a:pt x="1978009" y="1142999"/>
                </a:lnTo>
                <a:lnTo>
                  <a:pt x="1971524" y="1181099"/>
                </a:lnTo>
                <a:lnTo>
                  <a:pt x="1963715" y="1219199"/>
                </a:lnTo>
                <a:lnTo>
                  <a:pt x="1954593" y="1257299"/>
                </a:lnTo>
                <a:lnTo>
                  <a:pt x="1944171" y="1295399"/>
                </a:lnTo>
                <a:close/>
              </a:path>
              <a:path w="1990725" h="1981200">
                <a:moveTo>
                  <a:pt x="1900239" y="1409699"/>
                </a:moveTo>
                <a:lnTo>
                  <a:pt x="90335" y="1409699"/>
                </a:lnTo>
                <a:lnTo>
                  <a:pt x="85317" y="1396999"/>
                </a:lnTo>
                <a:lnTo>
                  <a:pt x="71086" y="1358899"/>
                </a:lnTo>
                <a:lnTo>
                  <a:pt x="58109" y="1320799"/>
                </a:lnTo>
                <a:lnTo>
                  <a:pt x="50162" y="1295399"/>
                </a:lnTo>
                <a:lnTo>
                  <a:pt x="1940411" y="1295399"/>
                </a:lnTo>
                <a:lnTo>
                  <a:pt x="1928278" y="1333499"/>
                </a:lnTo>
                <a:lnTo>
                  <a:pt x="1914882" y="1371599"/>
                </a:lnTo>
                <a:lnTo>
                  <a:pt x="1900239" y="1409699"/>
                </a:lnTo>
                <a:close/>
              </a:path>
              <a:path w="1990725" h="1981200">
                <a:moveTo>
                  <a:pt x="1861339" y="1485899"/>
                </a:moveTo>
                <a:lnTo>
                  <a:pt x="129235" y="1485899"/>
                </a:lnTo>
                <a:lnTo>
                  <a:pt x="123280" y="1473199"/>
                </a:lnTo>
                <a:lnTo>
                  <a:pt x="106205" y="1435099"/>
                </a:lnTo>
                <a:lnTo>
                  <a:pt x="95490" y="1409699"/>
                </a:lnTo>
                <a:lnTo>
                  <a:pt x="1895084" y="1409699"/>
                </a:lnTo>
                <a:lnTo>
                  <a:pt x="1878810" y="1447799"/>
                </a:lnTo>
                <a:lnTo>
                  <a:pt x="1861339" y="1485899"/>
                </a:lnTo>
                <a:close/>
              </a:path>
              <a:path w="1990725" h="1981200">
                <a:moveTo>
                  <a:pt x="1829625" y="1536699"/>
                </a:moveTo>
                <a:lnTo>
                  <a:pt x="160949" y="1536699"/>
                </a:lnTo>
                <a:lnTo>
                  <a:pt x="154351" y="1523999"/>
                </a:lnTo>
                <a:lnTo>
                  <a:pt x="147880" y="1511299"/>
                </a:lnTo>
                <a:lnTo>
                  <a:pt x="141536" y="1498599"/>
                </a:lnTo>
                <a:lnTo>
                  <a:pt x="135320" y="1485899"/>
                </a:lnTo>
                <a:lnTo>
                  <a:pt x="1855253" y="1485899"/>
                </a:lnTo>
                <a:lnTo>
                  <a:pt x="1849038" y="1498599"/>
                </a:lnTo>
                <a:lnTo>
                  <a:pt x="1842693" y="1511299"/>
                </a:lnTo>
                <a:lnTo>
                  <a:pt x="1836222" y="1523999"/>
                </a:lnTo>
                <a:lnTo>
                  <a:pt x="1829625" y="1536699"/>
                </a:lnTo>
                <a:close/>
              </a:path>
              <a:path w="1990725" h="1981200">
                <a:moveTo>
                  <a:pt x="1794769" y="1587499"/>
                </a:moveTo>
                <a:lnTo>
                  <a:pt x="195804" y="1587499"/>
                </a:lnTo>
                <a:lnTo>
                  <a:pt x="188588" y="1574799"/>
                </a:lnTo>
                <a:lnTo>
                  <a:pt x="181494" y="1562099"/>
                </a:lnTo>
                <a:lnTo>
                  <a:pt x="174522" y="1549399"/>
                </a:lnTo>
                <a:lnTo>
                  <a:pt x="167673" y="1536699"/>
                </a:lnTo>
                <a:lnTo>
                  <a:pt x="1822900" y="1536699"/>
                </a:lnTo>
                <a:lnTo>
                  <a:pt x="1816051" y="1549399"/>
                </a:lnTo>
                <a:lnTo>
                  <a:pt x="1809080" y="1562099"/>
                </a:lnTo>
                <a:lnTo>
                  <a:pt x="1801986" y="1574799"/>
                </a:lnTo>
                <a:lnTo>
                  <a:pt x="1794769" y="1587499"/>
                </a:lnTo>
                <a:close/>
              </a:path>
              <a:path w="1990725" h="1981200">
                <a:moveTo>
                  <a:pt x="1764712" y="1625599"/>
                </a:moveTo>
                <a:lnTo>
                  <a:pt x="225861" y="1625599"/>
                </a:lnTo>
                <a:lnTo>
                  <a:pt x="218170" y="1612899"/>
                </a:lnTo>
                <a:lnTo>
                  <a:pt x="210597" y="1600199"/>
                </a:lnTo>
                <a:lnTo>
                  <a:pt x="203141" y="1587499"/>
                </a:lnTo>
                <a:lnTo>
                  <a:pt x="1787432" y="1587499"/>
                </a:lnTo>
                <a:lnTo>
                  <a:pt x="1779977" y="1600199"/>
                </a:lnTo>
                <a:lnTo>
                  <a:pt x="1772404" y="1612899"/>
                </a:lnTo>
                <a:lnTo>
                  <a:pt x="1764712" y="1625599"/>
                </a:lnTo>
                <a:close/>
              </a:path>
              <a:path w="1990725" h="1981200">
                <a:moveTo>
                  <a:pt x="1732802" y="1663699"/>
                </a:moveTo>
                <a:lnTo>
                  <a:pt x="257772" y="1663699"/>
                </a:lnTo>
                <a:lnTo>
                  <a:pt x="249624" y="1650999"/>
                </a:lnTo>
                <a:lnTo>
                  <a:pt x="241590" y="1638299"/>
                </a:lnTo>
                <a:lnTo>
                  <a:pt x="233669" y="1625599"/>
                </a:lnTo>
                <a:lnTo>
                  <a:pt x="1756905" y="1625599"/>
                </a:lnTo>
                <a:lnTo>
                  <a:pt x="1748984" y="1638299"/>
                </a:lnTo>
                <a:lnTo>
                  <a:pt x="1740950" y="1650999"/>
                </a:lnTo>
                <a:lnTo>
                  <a:pt x="1732802" y="1663699"/>
                </a:lnTo>
                <a:close/>
              </a:path>
              <a:path w="1990725" h="1981200">
                <a:moveTo>
                  <a:pt x="1707699" y="1689099"/>
                </a:moveTo>
                <a:lnTo>
                  <a:pt x="282875" y="1689099"/>
                </a:lnTo>
                <a:lnTo>
                  <a:pt x="274399" y="1676399"/>
                </a:lnTo>
                <a:lnTo>
                  <a:pt x="266031" y="1663699"/>
                </a:lnTo>
                <a:lnTo>
                  <a:pt x="1724543" y="1663699"/>
                </a:lnTo>
                <a:lnTo>
                  <a:pt x="1716175" y="1676399"/>
                </a:lnTo>
                <a:lnTo>
                  <a:pt x="1707699" y="1689099"/>
                </a:lnTo>
                <a:close/>
              </a:path>
              <a:path w="1990725" h="1981200">
                <a:moveTo>
                  <a:pt x="1681630" y="1714499"/>
                </a:moveTo>
                <a:lnTo>
                  <a:pt x="308944" y="1714499"/>
                </a:lnTo>
                <a:lnTo>
                  <a:pt x="300150" y="1701799"/>
                </a:lnTo>
                <a:lnTo>
                  <a:pt x="291459" y="1689099"/>
                </a:lnTo>
                <a:lnTo>
                  <a:pt x="1699114" y="1689099"/>
                </a:lnTo>
                <a:lnTo>
                  <a:pt x="1690424" y="1701799"/>
                </a:lnTo>
                <a:lnTo>
                  <a:pt x="1681630" y="1714499"/>
                </a:lnTo>
                <a:close/>
              </a:path>
              <a:path w="1990725" h="1981200">
                <a:moveTo>
                  <a:pt x="1654630" y="1739899"/>
                </a:moveTo>
                <a:lnTo>
                  <a:pt x="335944" y="1739899"/>
                </a:lnTo>
                <a:lnTo>
                  <a:pt x="326842" y="1727199"/>
                </a:lnTo>
                <a:lnTo>
                  <a:pt x="317842" y="1714499"/>
                </a:lnTo>
                <a:lnTo>
                  <a:pt x="1672732" y="1714499"/>
                </a:lnTo>
                <a:lnTo>
                  <a:pt x="1663731" y="1727199"/>
                </a:lnTo>
                <a:lnTo>
                  <a:pt x="1654630" y="1739899"/>
                </a:lnTo>
                <a:close/>
              </a:path>
              <a:path w="1990725" h="1981200">
                <a:moveTo>
                  <a:pt x="1636133" y="1752599"/>
                </a:moveTo>
                <a:lnTo>
                  <a:pt x="354440" y="1752599"/>
                </a:lnTo>
                <a:lnTo>
                  <a:pt x="345143" y="1739899"/>
                </a:lnTo>
                <a:lnTo>
                  <a:pt x="1645431" y="1739899"/>
                </a:lnTo>
                <a:lnTo>
                  <a:pt x="1636133" y="1752599"/>
                </a:lnTo>
                <a:close/>
              </a:path>
              <a:path w="1990725" h="1981200">
                <a:moveTo>
                  <a:pt x="1607665" y="1777999"/>
                </a:moveTo>
                <a:lnTo>
                  <a:pt x="382908" y="1777999"/>
                </a:lnTo>
                <a:lnTo>
                  <a:pt x="373326" y="1765299"/>
                </a:lnTo>
                <a:lnTo>
                  <a:pt x="363836" y="1752599"/>
                </a:lnTo>
                <a:lnTo>
                  <a:pt x="1626738" y="1752599"/>
                </a:lnTo>
                <a:lnTo>
                  <a:pt x="1617248" y="1765299"/>
                </a:lnTo>
                <a:lnTo>
                  <a:pt x="1607665" y="1777999"/>
                </a:lnTo>
                <a:close/>
              </a:path>
              <a:path w="1990725" h="1981200">
                <a:moveTo>
                  <a:pt x="1588224" y="1790699"/>
                </a:moveTo>
                <a:lnTo>
                  <a:pt x="402350" y="1790699"/>
                </a:lnTo>
                <a:lnTo>
                  <a:pt x="392583" y="1777999"/>
                </a:lnTo>
                <a:lnTo>
                  <a:pt x="1597990" y="1777999"/>
                </a:lnTo>
                <a:lnTo>
                  <a:pt x="1588224" y="1790699"/>
                </a:lnTo>
                <a:close/>
              </a:path>
              <a:path w="1990725" h="1981200">
                <a:moveTo>
                  <a:pt x="1558396" y="1816099"/>
                </a:moveTo>
                <a:lnTo>
                  <a:pt x="432178" y="1816099"/>
                </a:lnTo>
                <a:lnTo>
                  <a:pt x="422149" y="1803399"/>
                </a:lnTo>
                <a:lnTo>
                  <a:pt x="412206" y="1790699"/>
                </a:lnTo>
                <a:lnTo>
                  <a:pt x="1578367" y="1790699"/>
                </a:lnTo>
                <a:lnTo>
                  <a:pt x="1568425" y="1803399"/>
                </a:lnTo>
                <a:lnTo>
                  <a:pt x="1558396" y="1816099"/>
                </a:lnTo>
                <a:close/>
              </a:path>
              <a:path w="1990725" h="1981200">
                <a:moveTo>
                  <a:pt x="1538082" y="1828799"/>
                </a:moveTo>
                <a:lnTo>
                  <a:pt x="452492" y="1828799"/>
                </a:lnTo>
                <a:lnTo>
                  <a:pt x="442293" y="1816099"/>
                </a:lnTo>
                <a:lnTo>
                  <a:pt x="1548281" y="1816099"/>
                </a:lnTo>
                <a:lnTo>
                  <a:pt x="1538082" y="1828799"/>
                </a:lnTo>
                <a:close/>
              </a:path>
              <a:path w="1990725" h="1981200">
                <a:moveTo>
                  <a:pt x="1517445" y="1841499"/>
                </a:moveTo>
                <a:lnTo>
                  <a:pt x="473129" y="1841499"/>
                </a:lnTo>
                <a:lnTo>
                  <a:pt x="462770" y="1828799"/>
                </a:lnTo>
                <a:lnTo>
                  <a:pt x="1527803" y="1828799"/>
                </a:lnTo>
                <a:lnTo>
                  <a:pt x="1517445" y="1841499"/>
                </a:lnTo>
                <a:close/>
              </a:path>
              <a:path w="1990725" h="1981200">
                <a:moveTo>
                  <a:pt x="1496489" y="1854199"/>
                </a:moveTo>
                <a:lnTo>
                  <a:pt x="494085" y="1854199"/>
                </a:lnTo>
                <a:lnTo>
                  <a:pt x="483568" y="1841499"/>
                </a:lnTo>
                <a:lnTo>
                  <a:pt x="1507005" y="1841499"/>
                </a:lnTo>
                <a:lnTo>
                  <a:pt x="1496489" y="1854199"/>
                </a:lnTo>
                <a:close/>
              </a:path>
              <a:path w="1990725" h="1981200">
                <a:moveTo>
                  <a:pt x="1475235" y="1866899"/>
                </a:moveTo>
                <a:lnTo>
                  <a:pt x="515338" y="1866899"/>
                </a:lnTo>
                <a:lnTo>
                  <a:pt x="504675" y="1854199"/>
                </a:lnTo>
                <a:lnTo>
                  <a:pt x="1485899" y="1854199"/>
                </a:lnTo>
                <a:lnTo>
                  <a:pt x="1475235" y="1866899"/>
                </a:lnTo>
                <a:close/>
              </a:path>
              <a:path w="1990725" h="1981200">
                <a:moveTo>
                  <a:pt x="1442813" y="1879599"/>
                </a:moveTo>
                <a:lnTo>
                  <a:pt x="547761" y="1879599"/>
                </a:lnTo>
                <a:lnTo>
                  <a:pt x="536885" y="1866899"/>
                </a:lnTo>
                <a:lnTo>
                  <a:pt x="1453689" y="1866899"/>
                </a:lnTo>
                <a:lnTo>
                  <a:pt x="1442813" y="1879599"/>
                </a:lnTo>
                <a:close/>
              </a:path>
              <a:path w="1990725" h="1981200">
                <a:moveTo>
                  <a:pt x="1420859" y="1892299"/>
                </a:moveTo>
                <a:lnTo>
                  <a:pt x="569715" y="1892299"/>
                </a:lnTo>
                <a:lnTo>
                  <a:pt x="558704" y="1879599"/>
                </a:lnTo>
                <a:lnTo>
                  <a:pt x="1431870" y="1879599"/>
                </a:lnTo>
                <a:lnTo>
                  <a:pt x="1420859" y="1892299"/>
                </a:lnTo>
                <a:close/>
              </a:path>
              <a:path w="1990725" h="1981200">
                <a:moveTo>
                  <a:pt x="1398649" y="1904999"/>
                </a:moveTo>
                <a:lnTo>
                  <a:pt x="591925" y="1904999"/>
                </a:lnTo>
                <a:lnTo>
                  <a:pt x="580789" y="1892299"/>
                </a:lnTo>
                <a:lnTo>
                  <a:pt x="1409784" y="1892299"/>
                </a:lnTo>
                <a:lnTo>
                  <a:pt x="1398649" y="1904999"/>
                </a:lnTo>
                <a:close/>
              </a:path>
              <a:path w="1990725" h="1981200">
                <a:moveTo>
                  <a:pt x="1364881" y="1917699"/>
                </a:moveTo>
                <a:lnTo>
                  <a:pt x="625692" y="1917699"/>
                </a:lnTo>
                <a:lnTo>
                  <a:pt x="614378" y="1904999"/>
                </a:lnTo>
                <a:lnTo>
                  <a:pt x="1376195" y="1904999"/>
                </a:lnTo>
                <a:lnTo>
                  <a:pt x="1364881" y="1917699"/>
                </a:lnTo>
                <a:close/>
              </a:path>
              <a:path w="1990725" h="1981200">
                <a:moveTo>
                  <a:pt x="1330614" y="1930399"/>
                </a:moveTo>
                <a:lnTo>
                  <a:pt x="659959" y="1930399"/>
                </a:lnTo>
                <a:lnTo>
                  <a:pt x="648483" y="1917699"/>
                </a:lnTo>
                <a:lnTo>
                  <a:pt x="1342090" y="1917699"/>
                </a:lnTo>
                <a:lnTo>
                  <a:pt x="1330614" y="1930399"/>
                </a:lnTo>
                <a:close/>
              </a:path>
              <a:path w="1990725" h="1981200">
                <a:moveTo>
                  <a:pt x="1295893" y="1943099"/>
                </a:moveTo>
                <a:lnTo>
                  <a:pt x="694681" y="1943099"/>
                </a:lnTo>
                <a:lnTo>
                  <a:pt x="683060" y="1930399"/>
                </a:lnTo>
                <a:lnTo>
                  <a:pt x="1307514" y="1930399"/>
                </a:lnTo>
                <a:lnTo>
                  <a:pt x="1295893" y="1943099"/>
                </a:lnTo>
                <a:close/>
              </a:path>
              <a:path w="1990725" h="1981200">
                <a:moveTo>
                  <a:pt x="1248971" y="1955799"/>
                </a:moveTo>
                <a:lnTo>
                  <a:pt x="741602" y="1955799"/>
                </a:lnTo>
                <a:lnTo>
                  <a:pt x="729811" y="1943099"/>
                </a:lnTo>
                <a:lnTo>
                  <a:pt x="1260763" y="1943099"/>
                </a:lnTo>
                <a:lnTo>
                  <a:pt x="1248971" y="1955799"/>
                </a:lnTo>
                <a:close/>
              </a:path>
              <a:path w="1990725" h="1981200">
                <a:moveTo>
                  <a:pt x="1201439" y="1968499"/>
                </a:moveTo>
                <a:lnTo>
                  <a:pt x="789135" y="1968499"/>
                </a:lnTo>
                <a:lnTo>
                  <a:pt x="777202" y="1955799"/>
                </a:lnTo>
                <a:lnTo>
                  <a:pt x="1213372" y="1955799"/>
                </a:lnTo>
                <a:lnTo>
                  <a:pt x="1201439" y="1968499"/>
                </a:lnTo>
                <a:close/>
              </a:path>
              <a:path w="1990725" h="1981200">
                <a:moveTo>
                  <a:pt x="1129243" y="1981199"/>
                </a:moveTo>
                <a:lnTo>
                  <a:pt x="861331" y="1981199"/>
                </a:lnTo>
                <a:lnTo>
                  <a:pt x="849237" y="1968499"/>
                </a:lnTo>
                <a:lnTo>
                  <a:pt x="1141337" y="1968499"/>
                </a:lnTo>
                <a:lnTo>
                  <a:pt x="1129243" y="1981199"/>
                </a:lnTo>
                <a:close/>
              </a:path>
            </a:pathLst>
          </a:custGeom>
          <a:solidFill>
            <a:srgbClr val="73AE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501376" y="4398591"/>
            <a:ext cx="334645" cy="347345"/>
          </a:xfrm>
          <a:custGeom>
            <a:avLst/>
            <a:gdLst/>
            <a:ahLst/>
            <a:cxnLst/>
            <a:rect l="l" t="t" r="r" b="b"/>
            <a:pathLst>
              <a:path w="334645" h="347345">
                <a:moveTo>
                  <a:pt x="149264" y="347037"/>
                </a:moveTo>
                <a:lnTo>
                  <a:pt x="107103" y="340023"/>
                </a:lnTo>
                <a:lnTo>
                  <a:pt x="66796" y="320099"/>
                </a:lnTo>
                <a:lnTo>
                  <a:pt x="32009" y="283463"/>
                </a:lnTo>
                <a:lnTo>
                  <a:pt x="6405" y="226316"/>
                </a:lnTo>
                <a:lnTo>
                  <a:pt x="0" y="173037"/>
                </a:lnTo>
                <a:lnTo>
                  <a:pt x="11042" y="128394"/>
                </a:lnTo>
                <a:lnTo>
                  <a:pt x="34861" y="92142"/>
                </a:lnTo>
                <a:lnTo>
                  <a:pt x="66787" y="64039"/>
                </a:lnTo>
                <a:lnTo>
                  <a:pt x="102147" y="43838"/>
                </a:lnTo>
                <a:lnTo>
                  <a:pt x="246218" y="0"/>
                </a:lnTo>
                <a:lnTo>
                  <a:pt x="334175" y="306237"/>
                </a:lnTo>
                <a:lnTo>
                  <a:pt x="224487" y="337534"/>
                </a:lnTo>
                <a:lnTo>
                  <a:pt x="189613" y="344940"/>
                </a:lnTo>
                <a:lnTo>
                  <a:pt x="149264" y="347037"/>
                </a:lnTo>
                <a:close/>
              </a:path>
            </a:pathLst>
          </a:custGeom>
          <a:solidFill>
            <a:srgbClr val="2F2F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9253311" y="4512396"/>
            <a:ext cx="334645" cy="314325"/>
          </a:xfrm>
          <a:custGeom>
            <a:avLst/>
            <a:gdLst/>
            <a:ahLst/>
            <a:cxnLst/>
            <a:rect l="l" t="t" r="r" b="b"/>
            <a:pathLst>
              <a:path w="334645" h="314325">
                <a:moveTo>
                  <a:pt x="18405" y="313738"/>
                </a:moveTo>
                <a:lnTo>
                  <a:pt x="12423" y="272225"/>
                </a:lnTo>
                <a:lnTo>
                  <a:pt x="7164" y="235174"/>
                </a:lnTo>
                <a:lnTo>
                  <a:pt x="2366" y="200451"/>
                </a:lnTo>
                <a:lnTo>
                  <a:pt x="0" y="164893"/>
                </a:lnTo>
                <a:lnTo>
                  <a:pt x="3612" y="124629"/>
                </a:lnTo>
                <a:lnTo>
                  <a:pt x="16465" y="83833"/>
                </a:lnTo>
                <a:lnTo>
                  <a:pt x="41822" y="46680"/>
                </a:lnTo>
                <a:lnTo>
                  <a:pt x="82946" y="17344"/>
                </a:lnTo>
                <a:lnTo>
                  <a:pt x="143098" y="0"/>
                </a:lnTo>
                <a:lnTo>
                  <a:pt x="196798" y="1153"/>
                </a:lnTo>
                <a:lnTo>
                  <a:pt x="239497" y="18363"/>
                </a:lnTo>
                <a:lnTo>
                  <a:pt x="272091" y="47041"/>
                </a:lnTo>
                <a:lnTo>
                  <a:pt x="295481" y="82594"/>
                </a:lnTo>
                <a:lnTo>
                  <a:pt x="310563" y="120432"/>
                </a:lnTo>
                <a:lnTo>
                  <a:pt x="322339" y="185668"/>
                </a:lnTo>
                <a:lnTo>
                  <a:pt x="334017" y="269251"/>
                </a:lnTo>
                <a:lnTo>
                  <a:pt x="18405" y="313738"/>
                </a:lnTo>
                <a:close/>
              </a:path>
            </a:pathLst>
          </a:custGeom>
          <a:solidFill>
            <a:srgbClr val="2F2F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9089689" y="4023553"/>
            <a:ext cx="357505" cy="346710"/>
          </a:xfrm>
          <a:custGeom>
            <a:avLst/>
            <a:gdLst/>
            <a:ahLst/>
            <a:cxnLst/>
            <a:rect l="l" t="t" r="r" b="b"/>
            <a:pathLst>
              <a:path w="357504" h="346710">
                <a:moveTo>
                  <a:pt x="146618" y="346125"/>
                </a:moveTo>
                <a:lnTo>
                  <a:pt x="86309" y="329257"/>
                </a:lnTo>
                <a:lnTo>
                  <a:pt x="41176" y="299999"/>
                </a:lnTo>
                <a:lnTo>
                  <a:pt x="13864" y="262881"/>
                </a:lnTo>
                <a:lnTo>
                  <a:pt x="1197" y="221337"/>
                </a:lnTo>
                <a:lnTo>
                  <a:pt x="0" y="178801"/>
                </a:lnTo>
                <a:lnTo>
                  <a:pt x="7095" y="138708"/>
                </a:lnTo>
                <a:lnTo>
                  <a:pt x="19306" y="104493"/>
                </a:lnTo>
                <a:lnTo>
                  <a:pt x="31562" y="77254"/>
                </a:lnTo>
                <a:lnTo>
                  <a:pt x="46922" y="42547"/>
                </a:lnTo>
                <a:lnTo>
                  <a:pt x="65613" y="0"/>
                </a:lnTo>
                <a:lnTo>
                  <a:pt x="357425" y="128030"/>
                </a:lnTo>
                <a:lnTo>
                  <a:pt x="340609" y="166536"/>
                </a:lnTo>
                <a:lnTo>
                  <a:pt x="311376" y="232782"/>
                </a:lnTo>
                <a:lnTo>
                  <a:pt x="270502" y="296648"/>
                </a:lnTo>
                <a:lnTo>
                  <a:pt x="238132" y="324569"/>
                </a:lnTo>
                <a:lnTo>
                  <a:pt x="197032" y="342812"/>
                </a:lnTo>
                <a:lnTo>
                  <a:pt x="146618" y="346125"/>
                </a:lnTo>
                <a:close/>
              </a:path>
            </a:pathLst>
          </a:custGeom>
          <a:solidFill>
            <a:srgbClr val="2F2F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747595" y="4358530"/>
            <a:ext cx="332740" cy="346710"/>
          </a:xfrm>
          <a:custGeom>
            <a:avLst/>
            <a:gdLst/>
            <a:ahLst/>
            <a:cxnLst/>
            <a:rect l="l" t="t" r="r" b="b"/>
            <a:pathLst>
              <a:path w="332740" h="346710">
                <a:moveTo>
                  <a:pt x="87957" y="346299"/>
                </a:moveTo>
                <a:lnTo>
                  <a:pt x="0" y="40061"/>
                </a:lnTo>
                <a:lnTo>
                  <a:pt x="109946" y="8765"/>
                </a:lnTo>
                <a:lnTo>
                  <a:pt x="145502" y="1472"/>
                </a:lnTo>
                <a:lnTo>
                  <a:pt x="186224" y="0"/>
                </a:lnTo>
                <a:lnTo>
                  <a:pt x="228268" y="7019"/>
                </a:lnTo>
                <a:lnTo>
                  <a:pt x="267790" y="25203"/>
                </a:lnTo>
                <a:lnTo>
                  <a:pt x="300946" y="57225"/>
                </a:lnTo>
                <a:lnTo>
                  <a:pt x="323890" y="105757"/>
                </a:lnTo>
                <a:lnTo>
                  <a:pt x="332596" y="167725"/>
                </a:lnTo>
                <a:lnTo>
                  <a:pt x="322567" y="217148"/>
                </a:lnTo>
                <a:lnTo>
                  <a:pt x="298958" y="255320"/>
                </a:lnTo>
                <a:lnTo>
                  <a:pt x="266919" y="283534"/>
                </a:lnTo>
                <a:lnTo>
                  <a:pt x="231603" y="303083"/>
                </a:lnTo>
                <a:lnTo>
                  <a:pt x="87957" y="3462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9271717" y="4781647"/>
            <a:ext cx="334010" cy="311785"/>
          </a:xfrm>
          <a:custGeom>
            <a:avLst/>
            <a:gdLst/>
            <a:ahLst/>
            <a:cxnLst/>
            <a:rect l="l" t="t" r="r" b="b"/>
            <a:pathLst>
              <a:path w="334009" h="311785">
                <a:moveTo>
                  <a:pt x="205406" y="311410"/>
                </a:moveTo>
                <a:lnTo>
                  <a:pt x="142834" y="311346"/>
                </a:lnTo>
                <a:lnTo>
                  <a:pt x="95296" y="294512"/>
                </a:lnTo>
                <a:lnTo>
                  <a:pt x="60794" y="265824"/>
                </a:lnTo>
                <a:lnTo>
                  <a:pt x="37329" y="230195"/>
                </a:lnTo>
                <a:lnTo>
                  <a:pt x="22904" y="192541"/>
                </a:lnTo>
                <a:lnTo>
                  <a:pt x="10695" y="123160"/>
                </a:lnTo>
                <a:lnTo>
                  <a:pt x="0" y="44487"/>
                </a:lnTo>
                <a:lnTo>
                  <a:pt x="315611" y="0"/>
                </a:lnTo>
                <a:lnTo>
                  <a:pt x="317459" y="13696"/>
                </a:lnTo>
                <a:lnTo>
                  <a:pt x="321852" y="45942"/>
                </a:lnTo>
                <a:lnTo>
                  <a:pt x="327071" y="83474"/>
                </a:lnTo>
                <a:lnTo>
                  <a:pt x="331392" y="113028"/>
                </a:lnTo>
                <a:lnTo>
                  <a:pt x="333647" y="149277"/>
                </a:lnTo>
                <a:lnTo>
                  <a:pt x="329428" y="189808"/>
                </a:lnTo>
                <a:lnTo>
                  <a:pt x="316614" y="230454"/>
                </a:lnTo>
                <a:lnTo>
                  <a:pt x="293085" y="267048"/>
                </a:lnTo>
                <a:lnTo>
                  <a:pt x="256723" y="295422"/>
                </a:lnTo>
                <a:lnTo>
                  <a:pt x="205406" y="31141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9155303" y="3803207"/>
            <a:ext cx="358140" cy="348615"/>
          </a:xfrm>
          <a:custGeom>
            <a:avLst/>
            <a:gdLst/>
            <a:ahLst/>
            <a:cxnLst/>
            <a:rect l="l" t="t" r="r" b="b"/>
            <a:pathLst>
              <a:path w="358140" h="348614">
                <a:moveTo>
                  <a:pt x="291811" y="348375"/>
                </a:moveTo>
                <a:lnTo>
                  <a:pt x="0" y="220345"/>
                </a:lnTo>
                <a:lnTo>
                  <a:pt x="18852" y="177992"/>
                </a:lnTo>
                <a:lnTo>
                  <a:pt x="34160" y="143309"/>
                </a:lnTo>
                <a:lnTo>
                  <a:pt x="63141" y="83801"/>
                </a:lnTo>
                <a:lnTo>
                  <a:pt x="88024" y="51535"/>
                </a:lnTo>
                <a:lnTo>
                  <a:pt x="120294" y="23709"/>
                </a:lnTo>
                <a:lnTo>
                  <a:pt x="159549" y="4978"/>
                </a:lnTo>
                <a:lnTo>
                  <a:pt x="205387" y="0"/>
                </a:lnTo>
                <a:lnTo>
                  <a:pt x="257404" y="13428"/>
                </a:lnTo>
                <a:lnTo>
                  <a:pt x="310612" y="46358"/>
                </a:lnTo>
                <a:lnTo>
                  <a:pt x="342190" y="85648"/>
                </a:lnTo>
                <a:lnTo>
                  <a:pt x="356421" y="128170"/>
                </a:lnTo>
                <a:lnTo>
                  <a:pt x="357588" y="170800"/>
                </a:lnTo>
                <a:lnTo>
                  <a:pt x="349973" y="210412"/>
                </a:lnTo>
                <a:lnTo>
                  <a:pt x="337859" y="243882"/>
                </a:lnTo>
                <a:lnTo>
                  <a:pt x="324007" y="275922"/>
                </a:lnTo>
                <a:lnTo>
                  <a:pt x="308917" y="310096"/>
                </a:lnTo>
                <a:lnTo>
                  <a:pt x="296787" y="337286"/>
                </a:lnTo>
                <a:lnTo>
                  <a:pt x="291811" y="3483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584615" y="4628528"/>
            <a:ext cx="100892" cy="6702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9304055" y="4587662"/>
            <a:ext cx="76833" cy="9259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9231619" y="4252455"/>
            <a:ext cx="109855" cy="53975"/>
          </a:xfrm>
          <a:custGeom>
            <a:avLst/>
            <a:gdLst/>
            <a:ahLst/>
            <a:cxnLst/>
            <a:rect l="l" t="t" r="r" b="b"/>
            <a:pathLst>
              <a:path w="109854" h="53975">
                <a:moveTo>
                  <a:pt x="85496" y="36921"/>
                </a:moveTo>
                <a:lnTo>
                  <a:pt x="35279" y="36921"/>
                </a:lnTo>
                <a:lnTo>
                  <a:pt x="46618" y="35806"/>
                </a:lnTo>
                <a:lnTo>
                  <a:pt x="57689" y="32848"/>
                </a:lnTo>
                <a:lnTo>
                  <a:pt x="91320" y="5172"/>
                </a:lnTo>
                <a:lnTo>
                  <a:pt x="93648" y="1551"/>
                </a:lnTo>
                <a:lnTo>
                  <a:pt x="98305" y="0"/>
                </a:lnTo>
                <a:lnTo>
                  <a:pt x="102444" y="1810"/>
                </a:lnTo>
                <a:lnTo>
                  <a:pt x="107359" y="3879"/>
                </a:lnTo>
                <a:lnTo>
                  <a:pt x="109429" y="9569"/>
                </a:lnTo>
                <a:lnTo>
                  <a:pt x="106842" y="13708"/>
                </a:lnTo>
                <a:lnTo>
                  <a:pt x="98717" y="24983"/>
                </a:lnTo>
                <a:lnTo>
                  <a:pt x="88798" y="34658"/>
                </a:lnTo>
                <a:lnTo>
                  <a:pt x="85496" y="36921"/>
                </a:lnTo>
                <a:close/>
              </a:path>
              <a:path w="109854" h="53975">
                <a:moveTo>
                  <a:pt x="36023" y="53895"/>
                </a:moveTo>
                <a:lnTo>
                  <a:pt x="21665" y="52953"/>
                </a:lnTo>
                <a:lnTo>
                  <a:pt x="7502" y="49660"/>
                </a:lnTo>
                <a:lnTo>
                  <a:pt x="2586" y="48108"/>
                </a:lnTo>
                <a:lnTo>
                  <a:pt x="0" y="42676"/>
                </a:lnTo>
                <a:lnTo>
                  <a:pt x="2069" y="38021"/>
                </a:lnTo>
                <a:lnTo>
                  <a:pt x="3880" y="34141"/>
                </a:lnTo>
                <a:lnTo>
                  <a:pt x="8278" y="32330"/>
                </a:lnTo>
                <a:lnTo>
                  <a:pt x="12676" y="33624"/>
                </a:lnTo>
                <a:lnTo>
                  <a:pt x="23893" y="36194"/>
                </a:lnTo>
                <a:lnTo>
                  <a:pt x="35279" y="36921"/>
                </a:lnTo>
                <a:lnTo>
                  <a:pt x="85496" y="36921"/>
                </a:lnTo>
                <a:lnTo>
                  <a:pt x="77229" y="42587"/>
                </a:lnTo>
                <a:lnTo>
                  <a:pt x="64157" y="48625"/>
                </a:lnTo>
                <a:lnTo>
                  <a:pt x="50284" y="52460"/>
                </a:lnTo>
                <a:lnTo>
                  <a:pt x="36023" y="538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2942509" y="667065"/>
            <a:ext cx="1639570" cy="2012314"/>
          </a:xfrm>
          <a:custGeom>
            <a:avLst/>
            <a:gdLst/>
            <a:ahLst/>
            <a:cxnLst/>
            <a:rect l="l" t="t" r="r" b="b"/>
            <a:pathLst>
              <a:path w="1639569" h="2012314">
                <a:moveTo>
                  <a:pt x="529851" y="1825694"/>
                </a:moveTo>
                <a:lnTo>
                  <a:pt x="276788" y="1572630"/>
                </a:lnTo>
                <a:lnTo>
                  <a:pt x="227618" y="1507060"/>
                </a:lnTo>
                <a:lnTo>
                  <a:pt x="194551" y="1459111"/>
                </a:lnTo>
                <a:lnTo>
                  <a:pt x="170191" y="1422237"/>
                </a:lnTo>
                <a:lnTo>
                  <a:pt x="136354" y="1366204"/>
                </a:lnTo>
                <a:lnTo>
                  <a:pt x="112550" y="1321930"/>
                </a:lnTo>
                <a:lnTo>
                  <a:pt x="90979" y="1277009"/>
                </a:lnTo>
                <a:lnTo>
                  <a:pt x="71657" y="1231494"/>
                </a:lnTo>
                <a:lnTo>
                  <a:pt x="54600" y="1185441"/>
                </a:lnTo>
                <a:lnTo>
                  <a:pt x="39824" y="1138903"/>
                </a:lnTo>
                <a:lnTo>
                  <a:pt x="27346" y="1091934"/>
                </a:lnTo>
                <a:lnTo>
                  <a:pt x="17182" y="1044587"/>
                </a:lnTo>
                <a:lnTo>
                  <a:pt x="9349" y="996917"/>
                </a:lnTo>
                <a:lnTo>
                  <a:pt x="3864" y="948978"/>
                </a:lnTo>
                <a:lnTo>
                  <a:pt x="742" y="900823"/>
                </a:lnTo>
                <a:lnTo>
                  <a:pt x="0" y="852507"/>
                </a:lnTo>
                <a:lnTo>
                  <a:pt x="1654" y="804083"/>
                </a:lnTo>
                <a:lnTo>
                  <a:pt x="5721" y="755606"/>
                </a:lnTo>
                <a:lnTo>
                  <a:pt x="12665" y="704209"/>
                </a:lnTo>
                <a:lnTo>
                  <a:pt x="22216" y="653583"/>
                </a:lnTo>
                <a:lnTo>
                  <a:pt x="34321" y="603851"/>
                </a:lnTo>
                <a:lnTo>
                  <a:pt x="48928" y="555136"/>
                </a:lnTo>
                <a:lnTo>
                  <a:pt x="65986" y="507560"/>
                </a:lnTo>
                <a:lnTo>
                  <a:pt x="85441" y="461247"/>
                </a:lnTo>
                <a:lnTo>
                  <a:pt x="107243" y="416320"/>
                </a:lnTo>
                <a:lnTo>
                  <a:pt x="131339" y="372901"/>
                </a:lnTo>
                <a:lnTo>
                  <a:pt x="157676" y="331113"/>
                </a:lnTo>
                <a:lnTo>
                  <a:pt x="186203" y="291080"/>
                </a:lnTo>
                <a:lnTo>
                  <a:pt x="216868" y="252923"/>
                </a:lnTo>
                <a:lnTo>
                  <a:pt x="249618" y="216766"/>
                </a:lnTo>
                <a:lnTo>
                  <a:pt x="286428" y="180779"/>
                </a:lnTo>
                <a:lnTo>
                  <a:pt x="324660" y="147999"/>
                </a:lnTo>
                <a:lnTo>
                  <a:pt x="364205" y="118442"/>
                </a:lnTo>
                <a:lnTo>
                  <a:pt x="404952" y="92125"/>
                </a:lnTo>
                <a:lnTo>
                  <a:pt x="446792" y="69064"/>
                </a:lnTo>
                <a:lnTo>
                  <a:pt x="489615" y="49276"/>
                </a:lnTo>
                <a:lnTo>
                  <a:pt x="533308" y="32777"/>
                </a:lnTo>
                <a:lnTo>
                  <a:pt x="577764" y="19584"/>
                </a:lnTo>
                <a:lnTo>
                  <a:pt x="622871" y="9712"/>
                </a:lnTo>
                <a:lnTo>
                  <a:pt x="668520" y="3178"/>
                </a:lnTo>
                <a:lnTo>
                  <a:pt x="714599" y="0"/>
                </a:lnTo>
                <a:lnTo>
                  <a:pt x="760999" y="192"/>
                </a:lnTo>
                <a:lnTo>
                  <a:pt x="807610" y="3771"/>
                </a:lnTo>
                <a:lnTo>
                  <a:pt x="854321" y="10754"/>
                </a:lnTo>
                <a:lnTo>
                  <a:pt x="901022" y="21158"/>
                </a:lnTo>
                <a:lnTo>
                  <a:pt x="947603" y="34998"/>
                </a:lnTo>
                <a:lnTo>
                  <a:pt x="993954" y="52292"/>
                </a:lnTo>
                <a:lnTo>
                  <a:pt x="1039964" y="73054"/>
                </a:lnTo>
                <a:lnTo>
                  <a:pt x="1085524" y="97303"/>
                </a:lnTo>
                <a:lnTo>
                  <a:pt x="1123063" y="145967"/>
                </a:lnTo>
                <a:lnTo>
                  <a:pt x="1125497" y="176631"/>
                </a:lnTo>
                <a:lnTo>
                  <a:pt x="1115564" y="206689"/>
                </a:lnTo>
                <a:lnTo>
                  <a:pt x="1066910" y="244216"/>
                </a:lnTo>
                <a:lnTo>
                  <a:pt x="1006185" y="236702"/>
                </a:lnTo>
                <a:lnTo>
                  <a:pt x="961380" y="213329"/>
                </a:lnTo>
                <a:lnTo>
                  <a:pt x="916283" y="194253"/>
                </a:lnTo>
                <a:lnTo>
                  <a:pt x="871032" y="179454"/>
                </a:lnTo>
                <a:lnTo>
                  <a:pt x="825765" y="168909"/>
                </a:lnTo>
                <a:lnTo>
                  <a:pt x="780619" y="162599"/>
                </a:lnTo>
                <a:lnTo>
                  <a:pt x="735730" y="160502"/>
                </a:lnTo>
                <a:lnTo>
                  <a:pt x="691236" y="162598"/>
                </a:lnTo>
                <a:lnTo>
                  <a:pt x="647275" y="168865"/>
                </a:lnTo>
                <a:lnTo>
                  <a:pt x="603984" y="179282"/>
                </a:lnTo>
                <a:lnTo>
                  <a:pt x="561499" y="193829"/>
                </a:lnTo>
                <a:lnTo>
                  <a:pt x="519959" y="212484"/>
                </a:lnTo>
                <a:lnTo>
                  <a:pt x="479501" y="235227"/>
                </a:lnTo>
                <a:lnTo>
                  <a:pt x="440261" y="262037"/>
                </a:lnTo>
                <a:lnTo>
                  <a:pt x="402377" y="292892"/>
                </a:lnTo>
                <a:lnTo>
                  <a:pt x="365986" y="327772"/>
                </a:lnTo>
                <a:lnTo>
                  <a:pt x="333897" y="363610"/>
                </a:lnTo>
                <a:lnTo>
                  <a:pt x="304269" y="401844"/>
                </a:lnTo>
                <a:lnTo>
                  <a:pt x="277183" y="442299"/>
                </a:lnTo>
                <a:lnTo>
                  <a:pt x="252676" y="484887"/>
                </a:lnTo>
                <a:lnTo>
                  <a:pt x="230959" y="529161"/>
                </a:lnTo>
                <a:lnTo>
                  <a:pt x="211981" y="575215"/>
                </a:lnTo>
                <a:lnTo>
                  <a:pt x="195867" y="622781"/>
                </a:lnTo>
                <a:lnTo>
                  <a:pt x="182696" y="671682"/>
                </a:lnTo>
                <a:lnTo>
                  <a:pt x="172550" y="721742"/>
                </a:lnTo>
                <a:lnTo>
                  <a:pt x="165508" y="772784"/>
                </a:lnTo>
                <a:lnTo>
                  <a:pt x="161792" y="820483"/>
                </a:lnTo>
                <a:lnTo>
                  <a:pt x="160811" y="868094"/>
                </a:lnTo>
                <a:lnTo>
                  <a:pt x="162552" y="915553"/>
                </a:lnTo>
                <a:lnTo>
                  <a:pt x="167002" y="962794"/>
                </a:lnTo>
                <a:lnTo>
                  <a:pt x="174148" y="1009753"/>
                </a:lnTo>
                <a:lnTo>
                  <a:pt x="183976" y="1056364"/>
                </a:lnTo>
                <a:lnTo>
                  <a:pt x="196474" y="1102562"/>
                </a:lnTo>
                <a:lnTo>
                  <a:pt x="211629" y="1148282"/>
                </a:lnTo>
                <a:lnTo>
                  <a:pt x="229427" y="1193459"/>
                </a:lnTo>
                <a:lnTo>
                  <a:pt x="249857" y="1238027"/>
                </a:lnTo>
                <a:lnTo>
                  <a:pt x="272903" y="1281922"/>
                </a:lnTo>
                <a:lnTo>
                  <a:pt x="298554" y="1325077"/>
                </a:lnTo>
                <a:lnTo>
                  <a:pt x="332256" y="1376844"/>
                </a:lnTo>
                <a:lnTo>
                  <a:pt x="366541" y="1425967"/>
                </a:lnTo>
                <a:lnTo>
                  <a:pt x="401400" y="1472440"/>
                </a:lnTo>
                <a:lnTo>
                  <a:pt x="436828" y="1516257"/>
                </a:lnTo>
                <a:lnTo>
                  <a:pt x="472817" y="1557413"/>
                </a:lnTo>
                <a:lnTo>
                  <a:pt x="509359" y="1595900"/>
                </a:lnTo>
                <a:lnTo>
                  <a:pt x="912034" y="1998576"/>
                </a:lnTo>
                <a:lnTo>
                  <a:pt x="874717" y="1990874"/>
                </a:lnTo>
                <a:lnTo>
                  <a:pt x="832509" y="1979866"/>
                </a:lnTo>
                <a:lnTo>
                  <a:pt x="790785" y="1966662"/>
                </a:lnTo>
                <a:lnTo>
                  <a:pt x="749553" y="1951266"/>
                </a:lnTo>
                <a:lnTo>
                  <a:pt x="708820" y="1933680"/>
                </a:lnTo>
                <a:lnTo>
                  <a:pt x="668591" y="1913906"/>
                </a:lnTo>
                <a:lnTo>
                  <a:pt x="628874" y="1891949"/>
                </a:lnTo>
                <a:lnTo>
                  <a:pt x="589675" y="1867810"/>
                </a:lnTo>
                <a:lnTo>
                  <a:pt x="551000" y="1841492"/>
                </a:lnTo>
                <a:lnTo>
                  <a:pt x="529851" y="1825694"/>
                </a:lnTo>
                <a:close/>
              </a:path>
              <a:path w="1639569" h="2012314">
                <a:moveTo>
                  <a:pt x="912034" y="1998576"/>
                </a:moveTo>
                <a:lnTo>
                  <a:pt x="509359" y="1595900"/>
                </a:lnTo>
                <a:lnTo>
                  <a:pt x="546447" y="1631714"/>
                </a:lnTo>
                <a:lnTo>
                  <a:pt x="584075" y="1664849"/>
                </a:lnTo>
                <a:lnTo>
                  <a:pt x="622235" y="1695298"/>
                </a:lnTo>
                <a:lnTo>
                  <a:pt x="660920" y="1723056"/>
                </a:lnTo>
                <a:lnTo>
                  <a:pt x="700122" y="1748117"/>
                </a:lnTo>
                <a:lnTo>
                  <a:pt x="739835" y="1770475"/>
                </a:lnTo>
                <a:lnTo>
                  <a:pt x="780051" y="1790124"/>
                </a:lnTo>
                <a:lnTo>
                  <a:pt x="820763" y="1807058"/>
                </a:lnTo>
                <a:lnTo>
                  <a:pt x="861963" y="1821271"/>
                </a:lnTo>
                <a:lnTo>
                  <a:pt x="903646" y="1832758"/>
                </a:lnTo>
                <a:lnTo>
                  <a:pt x="945802" y="1841512"/>
                </a:lnTo>
                <a:lnTo>
                  <a:pt x="1022877" y="1850340"/>
                </a:lnTo>
                <a:lnTo>
                  <a:pt x="1096577" y="1850463"/>
                </a:lnTo>
                <a:lnTo>
                  <a:pt x="1166277" y="1843383"/>
                </a:lnTo>
                <a:lnTo>
                  <a:pt x="1231352" y="1830606"/>
                </a:lnTo>
                <a:lnTo>
                  <a:pt x="1291176" y="1813636"/>
                </a:lnTo>
                <a:lnTo>
                  <a:pt x="1345124" y="1793976"/>
                </a:lnTo>
                <a:lnTo>
                  <a:pt x="1392570" y="1773132"/>
                </a:lnTo>
                <a:lnTo>
                  <a:pt x="1432890" y="1752606"/>
                </a:lnTo>
                <a:lnTo>
                  <a:pt x="1489647" y="1718531"/>
                </a:lnTo>
                <a:lnTo>
                  <a:pt x="1510393" y="1703783"/>
                </a:lnTo>
                <a:lnTo>
                  <a:pt x="1538843" y="1689528"/>
                </a:lnTo>
                <a:lnTo>
                  <a:pt x="1598763" y="1697009"/>
                </a:lnTo>
                <a:lnTo>
                  <a:pt x="1637258" y="1746192"/>
                </a:lnTo>
                <a:lnTo>
                  <a:pt x="1639356" y="1776856"/>
                </a:lnTo>
                <a:lnTo>
                  <a:pt x="1629792" y="1806110"/>
                </a:lnTo>
                <a:lnTo>
                  <a:pt x="1602799" y="1835010"/>
                </a:lnTo>
                <a:lnTo>
                  <a:pt x="1569102" y="1858094"/>
                </a:lnTo>
                <a:lnTo>
                  <a:pt x="1509464" y="1893436"/>
                </a:lnTo>
                <a:lnTo>
                  <a:pt x="1470768" y="1913433"/>
                </a:lnTo>
                <a:lnTo>
                  <a:pt x="1426606" y="1933770"/>
                </a:lnTo>
                <a:lnTo>
                  <a:pt x="1377320" y="1953538"/>
                </a:lnTo>
                <a:lnTo>
                  <a:pt x="1323250" y="1971829"/>
                </a:lnTo>
                <a:lnTo>
                  <a:pt x="1264735" y="1987734"/>
                </a:lnTo>
                <a:lnTo>
                  <a:pt x="1202117" y="2000345"/>
                </a:lnTo>
                <a:lnTo>
                  <a:pt x="1135734" y="2008754"/>
                </a:lnTo>
                <a:lnTo>
                  <a:pt x="1065928" y="2012053"/>
                </a:lnTo>
                <a:lnTo>
                  <a:pt x="993038" y="2009332"/>
                </a:lnTo>
                <a:lnTo>
                  <a:pt x="917405" y="1999684"/>
                </a:lnTo>
                <a:lnTo>
                  <a:pt x="912034" y="199857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5235234" y="1197466"/>
            <a:ext cx="1981200" cy="1492250"/>
          </a:xfrm>
          <a:custGeom>
            <a:avLst/>
            <a:gdLst/>
            <a:ahLst/>
            <a:cxnLst/>
            <a:rect l="l" t="t" r="r" b="b"/>
            <a:pathLst>
              <a:path w="1981200" h="1492250">
                <a:moveTo>
                  <a:pt x="59528" y="1491987"/>
                </a:moveTo>
                <a:lnTo>
                  <a:pt x="0" y="1402435"/>
                </a:lnTo>
                <a:lnTo>
                  <a:pt x="1633703" y="873426"/>
                </a:lnTo>
                <a:lnTo>
                  <a:pt x="1687718" y="851946"/>
                </a:lnTo>
                <a:lnTo>
                  <a:pt x="1734608" y="829755"/>
                </a:lnTo>
                <a:lnTo>
                  <a:pt x="1774478" y="806196"/>
                </a:lnTo>
                <a:lnTo>
                  <a:pt x="1807435" y="780609"/>
                </a:lnTo>
                <a:lnTo>
                  <a:pt x="1833585" y="752339"/>
                </a:lnTo>
                <a:lnTo>
                  <a:pt x="1865889" y="685118"/>
                </a:lnTo>
                <a:lnTo>
                  <a:pt x="1872256" y="644852"/>
                </a:lnTo>
                <a:lnTo>
                  <a:pt x="1872242" y="599272"/>
                </a:lnTo>
                <a:lnTo>
                  <a:pt x="1865951" y="547721"/>
                </a:lnTo>
                <a:lnTo>
                  <a:pt x="1853492" y="489542"/>
                </a:lnTo>
                <a:lnTo>
                  <a:pt x="1757995" y="61650"/>
                </a:lnTo>
                <a:lnTo>
                  <a:pt x="1849675" y="0"/>
                </a:lnTo>
                <a:lnTo>
                  <a:pt x="1973607" y="559262"/>
                </a:lnTo>
                <a:lnTo>
                  <a:pt x="1980822" y="608824"/>
                </a:lnTo>
                <a:lnTo>
                  <a:pt x="1980518" y="657656"/>
                </a:lnTo>
                <a:lnTo>
                  <a:pt x="1973090" y="705090"/>
                </a:lnTo>
                <a:lnTo>
                  <a:pt x="1958936" y="750461"/>
                </a:lnTo>
                <a:lnTo>
                  <a:pt x="1938450" y="793103"/>
                </a:lnTo>
                <a:lnTo>
                  <a:pt x="1912028" y="832351"/>
                </a:lnTo>
                <a:lnTo>
                  <a:pt x="1881892" y="865526"/>
                </a:lnTo>
                <a:lnTo>
                  <a:pt x="1842958" y="897997"/>
                </a:lnTo>
                <a:lnTo>
                  <a:pt x="1801101" y="923064"/>
                </a:lnTo>
                <a:lnTo>
                  <a:pt x="1754891" y="942073"/>
                </a:lnTo>
                <a:lnTo>
                  <a:pt x="59528" y="149198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4614731" y="171262"/>
            <a:ext cx="2103120" cy="1496695"/>
          </a:xfrm>
          <a:custGeom>
            <a:avLst/>
            <a:gdLst/>
            <a:ahLst/>
            <a:cxnLst/>
            <a:rect l="l" t="t" r="r" b="b"/>
            <a:pathLst>
              <a:path w="2103119" h="1496695">
                <a:moveTo>
                  <a:pt x="58992" y="1496133"/>
                </a:moveTo>
                <a:lnTo>
                  <a:pt x="0" y="1407118"/>
                </a:lnTo>
                <a:lnTo>
                  <a:pt x="1201434" y="105939"/>
                </a:lnTo>
                <a:lnTo>
                  <a:pt x="1238311" y="71579"/>
                </a:lnTo>
                <a:lnTo>
                  <a:pt x="1278934" y="43815"/>
                </a:lnTo>
                <a:lnTo>
                  <a:pt x="1322511" y="22711"/>
                </a:lnTo>
                <a:lnTo>
                  <a:pt x="1368250" y="8330"/>
                </a:lnTo>
                <a:lnTo>
                  <a:pt x="1415361" y="739"/>
                </a:lnTo>
                <a:lnTo>
                  <a:pt x="1463052" y="0"/>
                </a:lnTo>
                <a:lnTo>
                  <a:pt x="1510531" y="6177"/>
                </a:lnTo>
                <a:lnTo>
                  <a:pt x="1557008" y="19336"/>
                </a:lnTo>
                <a:lnTo>
                  <a:pt x="1601690" y="39540"/>
                </a:lnTo>
                <a:lnTo>
                  <a:pt x="1643786" y="66853"/>
                </a:lnTo>
                <a:lnTo>
                  <a:pt x="2102810" y="416509"/>
                </a:lnTo>
                <a:lnTo>
                  <a:pt x="2008448" y="474405"/>
                </a:lnTo>
                <a:lnTo>
                  <a:pt x="1608034" y="170708"/>
                </a:lnTo>
                <a:lnTo>
                  <a:pt x="1563787" y="143489"/>
                </a:lnTo>
                <a:lnTo>
                  <a:pt x="1522243" y="124435"/>
                </a:lnTo>
                <a:lnTo>
                  <a:pt x="1482786" y="113375"/>
                </a:lnTo>
                <a:lnTo>
                  <a:pt x="1444800" y="110136"/>
                </a:lnTo>
                <a:lnTo>
                  <a:pt x="1407668" y="114548"/>
                </a:lnTo>
                <a:lnTo>
                  <a:pt x="1370774" y="126438"/>
                </a:lnTo>
                <a:lnTo>
                  <a:pt x="1333501" y="145635"/>
                </a:lnTo>
                <a:lnTo>
                  <a:pt x="1295234" y="171967"/>
                </a:lnTo>
                <a:lnTo>
                  <a:pt x="1255355" y="205262"/>
                </a:lnTo>
                <a:lnTo>
                  <a:pt x="1213249" y="245349"/>
                </a:lnTo>
                <a:lnTo>
                  <a:pt x="58992" y="149613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3834169" y="640198"/>
            <a:ext cx="511175" cy="511175"/>
          </a:xfrm>
          <a:custGeom>
            <a:avLst/>
            <a:gdLst/>
            <a:ahLst/>
            <a:cxnLst/>
            <a:rect l="l" t="t" r="r" b="b"/>
            <a:pathLst>
              <a:path w="511175" h="511175">
                <a:moveTo>
                  <a:pt x="80789" y="442135"/>
                </a:moveTo>
                <a:lnTo>
                  <a:pt x="52717" y="411162"/>
                </a:lnTo>
                <a:lnTo>
                  <a:pt x="26244" y="368595"/>
                </a:lnTo>
                <a:lnTo>
                  <a:pt x="8583" y="321683"/>
                </a:lnTo>
                <a:lnTo>
                  <a:pt x="413" y="272229"/>
                </a:lnTo>
                <a:lnTo>
                  <a:pt x="0" y="247141"/>
                </a:lnTo>
                <a:lnTo>
                  <a:pt x="409" y="238792"/>
                </a:lnTo>
                <a:lnTo>
                  <a:pt x="6536" y="197449"/>
                </a:lnTo>
                <a:lnTo>
                  <a:pt x="22642" y="149989"/>
                </a:lnTo>
                <a:lnTo>
                  <a:pt x="47698" y="106586"/>
                </a:lnTo>
                <a:lnTo>
                  <a:pt x="80741" y="68907"/>
                </a:lnTo>
                <a:lnTo>
                  <a:pt x="120502" y="38400"/>
                </a:lnTo>
                <a:lnTo>
                  <a:pt x="165453" y="16238"/>
                </a:lnTo>
                <a:lnTo>
                  <a:pt x="213866" y="3273"/>
                </a:lnTo>
                <a:lnTo>
                  <a:pt x="247141" y="0"/>
                </a:lnTo>
                <a:lnTo>
                  <a:pt x="263880" y="2"/>
                </a:lnTo>
                <a:lnTo>
                  <a:pt x="313574" y="6551"/>
                </a:lnTo>
                <a:lnTo>
                  <a:pt x="361038" y="22669"/>
                </a:lnTo>
                <a:lnTo>
                  <a:pt x="404447" y="47736"/>
                </a:lnTo>
                <a:lnTo>
                  <a:pt x="442135" y="80789"/>
                </a:lnTo>
                <a:lnTo>
                  <a:pt x="472652" y="120558"/>
                </a:lnTo>
                <a:lnTo>
                  <a:pt x="494826" y="165514"/>
                </a:lnTo>
                <a:lnTo>
                  <a:pt x="507804" y="213931"/>
                </a:lnTo>
                <a:lnTo>
                  <a:pt x="511087" y="263946"/>
                </a:lnTo>
                <a:lnTo>
                  <a:pt x="510678" y="272295"/>
                </a:lnTo>
                <a:lnTo>
                  <a:pt x="504551" y="313638"/>
                </a:lnTo>
                <a:lnTo>
                  <a:pt x="488445" y="361098"/>
                </a:lnTo>
                <a:lnTo>
                  <a:pt x="463389" y="404501"/>
                </a:lnTo>
                <a:lnTo>
                  <a:pt x="430345" y="442180"/>
                </a:lnTo>
                <a:lnTo>
                  <a:pt x="390585" y="472687"/>
                </a:lnTo>
                <a:lnTo>
                  <a:pt x="345634" y="494849"/>
                </a:lnTo>
                <a:lnTo>
                  <a:pt x="297221" y="507814"/>
                </a:lnTo>
                <a:lnTo>
                  <a:pt x="263945" y="511087"/>
                </a:lnTo>
                <a:lnTo>
                  <a:pt x="247207" y="511085"/>
                </a:lnTo>
                <a:lnTo>
                  <a:pt x="197513" y="504536"/>
                </a:lnTo>
                <a:lnTo>
                  <a:pt x="150049" y="488418"/>
                </a:lnTo>
                <a:lnTo>
                  <a:pt x="106639" y="463351"/>
                </a:lnTo>
                <a:lnTo>
                  <a:pt x="80789" y="44213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6782198" y="1056726"/>
            <a:ext cx="409575" cy="336550"/>
          </a:xfrm>
          <a:custGeom>
            <a:avLst/>
            <a:gdLst/>
            <a:ahLst/>
            <a:cxnLst/>
            <a:rect l="l" t="t" r="r" b="b"/>
            <a:pathLst>
              <a:path w="409575" h="336550">
                <a:moveTo>
                  <a:pt x="158499" y="328924"/>
                </a:moveTo>
                <a:lnTo>
                  <a:pt x="5664" y="171800"/>
                </a:lnTo>
                <a:lnTo>
                  <a:pt x="0" y="161210"/>
                </a:lnTo>
                <a:lnTo>
                  <a:pt x="970" y="149414"/>
                </a:lnTo>
                <a:lnTo>
                  <a:pt x="7771" y="138624"/>
                </a:lnTo>
                <a:lnTo>
                  <a:pt x="19600" y="131052"/>
                </a:lnTo>
                <a:lnTo>
                  <a:pt x="366499" y="1874"/>
                </a:lnTo>
                <a:lnTo>
                  <a:pt x="379987" y="0"/>
                </a:lnTo>
                <a:lnTo>
                  <a:pt x="391968" y="3352"/>
                </a:lnTo>
                <a:lnTo>
                  <a:pt x="400732" y="10927"/>
                </a:lnTo>
                <a:lnTo>
                  <a:pt x="404571" y="21718"/>
                </a:lnTo>
                <a:lnTo>
                  <a:pt x="409424" y="235659"/>
                </a:lnTo>
                <a:lnTo>
                  <a:pt x="408202" y="243919"/>
                </a:lnTo>
                <a:lnTo>
                  <a:pt x="189598" y="334290"/>
                </a:lnTo>
                <a:lnTo>
                  <a:pt x="180819" y="336316"/>
                </a:lnTo>
                <a:lnTo>
                  <a:pt x="172441" y="336030"/>
                </a:lnTo>
                <a:lnTo>
                  <a:pt x="164867" y="333532"/>
                </a:lnTo>
                <a:lnTo>
                  <a:pt x="158499" y="328924"/>
                </a:lnTo>
                <a:close/>
              </a:path>
            </a:pathLst>
          </a:custGeom>
          <a:solidFill>
            <a:srgbClr val="2F2F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6479553" y="444601"/>
            <a:ext cx="394970" cy="409575"/>
          </a:xfrm>
          <a:custGeom>
            <a:avLst/>
            <a:gdLst/>
            <a:ahLst/>
            <a:cxnLst/>
            <a:rect l="l" t="t" r="r" b="b"/>
            <a:pathLst>
              <a:path w="394969" h="409575">
                <a:moveTo>
                  <a:pt x="87536" y="404878"/>
                </a:moveTo>
                <a:lnTo>
                  <a:pt x="80380" y="395159"/>
                </a:lnTo>
                <a:lnTo>
                  <a:pt x="1534" y="190860"/>
                </a:lnTo>
                <a:lnTo>
                  <a:pt x="0" y="182993"/>
                </a:lnTo>
                <a:lnTo>
                  <a:pt x="928" y="174975"/>
                </a:lnTo>
                <a:lnTo>
                  <a:pt x="158078" y="9648"/>
                </a:lnTo>
                <a:lnTo>
                  <a:pt x="182658" y="0"/>
                </a:lnTo>
                <a:lnTo>
                  <a:pt x="190785" y="2681"/>
                </a:lnTo>
                <a:lnTo>
                  <a:pt x="368012" y="89091"/>
                </a:lnTo>
                <a:lnTo>
                  <a:pt x="394499" y="115578"/>
                </a:lnTo>
                <a:lnTo>
                  <a:pt x="392567" y="126324"/>
                </a:lnTo>
                <a:lnTo>
                  <a:pt x="384903" y="137826"/>
                </a:lnTo>
                <a:lnTo>
                  <a:pt x="123276" y="399454"/>
                </a:lnTo>
                <a:lnTo>
                  <a:pt x="111296" y="407227"/>
                </a:lnTo>
                <a:lnTo>
                  <a:pt x="98612" y="408968"/>
                </a:lnTo>
                <a:lnTo>
                  <a:pt x="87536" y="404878"/>
                </a:lnTo>
                <a:close/>
              </a:path>
            </a:pathLst>
          </a:custGeom>
          <a:solidFill>
            <a:srgbClr val="2F2F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3935657" y="736328"/>
            <a:ext cx="313690" cy="313690"/>
          </a:xfrm>
          <a:custGeom>
            <a:avLst/>
            <a:gdLst/>
            <a:ahLst/>
            <a:cxnLst/>
            <a:rect l="l" t="t" r="r" b="b"/>
            <a:pathLst>
              <a:path w="313690" h="313690">
                <a:moveTo>
                  <a:pt x="60730" y="280804"/>
                </a:moveTo>
                <a:lnTo>
                  <a:pt x="26452" y="244116"/>
                </a:lnTo>
                <a:lnTo>
                  <a:pt x="5479" y="198515"/>
                </a:lnTo>
                <a:lnTo>
                  <a:pt x="0" y="150343"/>
                </a:lnTo>
                <a:lnTo>
                  <a:pt x="9293" y="103203"/>
                </a:lnTo>
                <a:lnTo>
                  <a:pt x="32640" y="60697"/>
                </a:lnTo>
                <a:lnTo>
                  <a:pt x="69319" y="26428"/>
                </a:lnTo>
                <a:lnTo>
                  <a:pt x="114914" y="5467"/>
                </a:lnTo>
                <a:lnTo>
                  <a:pt x="163085" y="0"/>
                </a:lnTo>
                <a:lnTo>
                  <a:pt x="210228" y="9305"/>
                </a:lnTo>
                <a:lnTo>
                  <a:pt x="252740" y="32663"/>
                </a:lnTo>
                <a:lnTo>
                  <a:pt x="287018" y="69351"/>
                </a:lnTo>
                <a:lnTo>
                  <a:pt x="307991" y="114952"/>
                </a:lnTo>
                <a:lnTo>
                  <a:pt x="313471" y="163124"/>
                </a:lnTo>
                <a:lnTo>
                  <a:pt x="308842" y="186604"/>
                </a:lnTo>
                <a:lnTo>
                  <a:pt x="230187" y="107950"/>
                </a:lnTo>
                <a:lnTo>
                  <a:pt x="205276" y="83357"/>
                </a:lnTo>
                <a:lnTo>
                  <a:pt x="174083" y="70476"/>
                </a:lnTo>
                <a:lnTo>
                  <a:pt x="140379" y="70162"/>
                </a:lnTo>
                <a:lnTo>
                  <a:pt x="107932" y="83269"/>
                </a:lnTo>
                <a:lnTo>
                  <a:pt x="83120" y="107948"/>
                </a:lnTo>
                <a:lnTo>
                  <a:pt x="70272" y="139162"/>
                </a:lnTo>
                <a:lnTo>
                  <a:pt x="70092" y="172992"/>
                </a:lnTo>
                <a:lnTo>
                  <a:pt x="83283" y="205517"/>
                </a:lnTo>
                <a:lnTo>
                  <a:pt x="187070" y="309304"/>
                </a:lnTo>
                <a:lnTo>
                  <a:pt x="150385" y="313468"/>
                </a:lnTo>
                <a:lnTo>
                  <a:pt x="103242" y="304162"/>
                </a:lnTo>
                <a:lnTo>
                  <a:pt x="60730" y="280804"/>
                </a:lnTo>
                <a:close/>
              </a:path>
              <a:path w="313690" h="313690">
                <a:moveTo>
                  <a:pt x="187070" y="309304"/>
                </a:moveTo>
                <a:lnTo>
                  <a:pt x="83283" y="205517"/>
                </a:lnTo>
                <a:lnTo>
                  <a:pt x="108194" y="230110"/>
                </a:lnTo>
                <a:lnTo>
                  <a:pt x="139387" y="242991"/>
                </a:lnTo>
                <a:lnTo>
                  <a:pt x="205538" y="230198"/>
                </a:lnTo>
                <a:lnTo>
                  <a:pt x="243198" y="174305"/>
                </a:lnTo>
                <a:lnTo>
                  <a:pt x="243378" y="140475"/>
                </a:lnTo>
                <a:lnTo>
                  <a:pt x="230187" y="107950"/>
                </a:lnTo>
                <a:lnTo>
                  <a:pt x="308842" y="186604"/>
                </a:lnTo>
                <a:lnTo>
                  <a:pt x="304177" y="210264"/>
                </a:lnTo>
                <a:lnTo>
                  <a:pt x="280830" y="252771"/>
                </a:lnTo>
                <a:lnTo>
                  <a:pt x="244151" y="287039"/>
                </a:lnTo>
                <a:lnTo>
                  <a:pt x="198556" y="308000"/>
                </a:lnTo>
                <a:lnTo>
                  <a:pt x="187070" y="309304"/>
                </a:lnTo>
                <a:close/>
              </a:path>
            </a:pathLst>
          </a:custGeom>
          <a:solidFill>
            <a:srgbClr val="2F2F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4351982" y="1528854"/>
            <a:ext cx="1049020" cy="1233170"/>
          </a:xfrm>
          <a:custGeom>
            <a:avLst/>
            <a:gdLst/>
            <a:ahLst/>
            <a:cxnLst/>
            <a:rect l="l" t="t" r="r" b="b"/>
            <a:pathLst>
              <a:path w="1049019" h="1233170">
                <a:moveTo>
                  <a:pt x="219710" y="1034770"/>
                </a:moveTo>
                <a:lnTo>
                  <a:pt x="188120" y="1001154"/>
                </a:lnTo>
                <a:lnTo>
                  <a:pt x="167016" y="975881"/>
                </a:lnTo>
                <a:lnTo>
                  <a:pt x="156698" y="962108"/>
                </a:lnTo>
                <a:lnTo>
                  <a:pt x="156162" y="961572"/>
                </a:lnTo>
                <a:lnTo>
                  <a:pt x="128062" y="910374"/>
                </a:lnTo>
                <a:lnTo>
                  <a:pt x="102362" y="860803"/>
                </a:lnTo>
                <a:lnTo>
                  <a:pt x="79203" y="812704"/>
                </a:lnTo>
                <a:lnTo>
                  <a:pt x="58725" y="765923"/>
                </a:lnTo>
                <a:lnTo>
                  <a:pt x="41067" y="720305"/>
                </a:lnTo>
                <a:lnTo>
                  <a:pt x="26371" y="675696"/>
                </a:lnTo>
                <a:lnTo>
                  <a:pt x="14776" y="631940"/>
                </a:lnTo>
                <a:lnTo>
                  <a:pt x="6422" y="588883"/>
                </a:lnTo>
                <a:lnTo>
                  <a:pt x="1450" y="546370"/>
                </a:lnTo>
                <a:lnTo>
                  <a:pt x="0" y="504247"/>
                </a:lnTo>
                <a:lnTo>
                  <a:pt x="2211" y="462359"/>
                </a:lnTo>
                <a:lnTo>
                  <a:pt x="8567" y="417896"/>
                </a:lnTo>
                <a:lnTo>
                  <a:pt x="18667" y="373872"/>
                </a:lnTo>
                <a:lnTo>
                  <a:pt x="32557" y="330177"/>
                </a:lnTo>
                <a:lnTo>
                  <a:pt x="50282" y="286700"/>
                </a:lnTo>
                <a:lnTo>
                  <a:pt x="71888" y="243334"/>
                </a:lnTo>
                <a:lnTo>
                  <a:pt x="97417" y="199968"/>
                </a:lnTo>
                <a:lnTo>
                  <a:pt x="126917" y="156493"/>
                </a:lnTo>
                <a:lnTo>
                  <a:pt x="160432" y="112800"/>
                </a:lnTo>
                <a:lnTo>
                  <a:pt x="198007" y="68779"/>
                </a:lnTo>
                <a:lnTo>
                  <a:pt x="239687" y="24322"/>
                </a:lnTo>
                <a:lnTo>
                  <a:pt x="296587" y="0"/>
                </a:lnTo>
                <a:lnTo>
                  <a:pt x="327226" y="5407"/>
                </a:lnTo>
                <a:lnTo>
                  <a:pt x="353895" y="22728"/>
                </a:lnTo>
                <a:lnTo>
                  <a:pt x="371526" y="49104"/>
                </a:lnTo>
                <a:lnTo>
                  <a:pt x="377093" y="79701"/>
                </a:lnTo>
                <a:lnTo>
                  <a:pt x="370797" y="110498"/>
                </a:lnTo>
                <a:lnTo>
                  <a:pt x="352838" y="137472"/>
                </a:lnTo>
                <a:lnTo>
                  <a:pt x="315284" y="177571"/>
                </a:lnTo>
                <a:lnTo>
                  <a:pt x="281784" y="217005"/>
                </a:lnTo>
                <a:lnTo>
                  <a:pt x="252332" y="255913"/>
                </a:lnTo>
                <a:lnTo>
                  <a:pt x="226922" y="294434"/>
                </a:lnTo>
                <a:lnTo>
                  <a:pt x="205546" y="332708"/>
                </a:lnTo>
                <a:lnTo>
                  <a:pt x="188198" y="370873"/>
                </a:lnTo>
                <a:lnTo>
                  <a:pt x="174871" y="409068"/>
                </a:lnTo>
                <a:lnTo>
                  <a:pt x="165560" y="447432"/>
                </a:lnTo>
                <a:lnTo>
                  <a:pt x="160256" y="486105"/>
                </a:lnTo>
                <a:lnTo>
                  <a:pt x="158954" y="525226"/>
                </a:lnTo>
                <a:lnTo>
                  <a:pt x="161648" y="564932"/>
                </a:lnTo>
                <a:lnTo>
                  <a:pt x="168329" y="605364"/>
                </a:lnTo>
                <a:lnTo>
                  <a:pt x="178993" y="646660"/>
                </a:lnTo>
                <a:lnTo>
                  <a:pt x="193631" y="688960"/>
                </a:lnTo>
                <a:lnTo>
                  <a:pt x="212239" y="732402"/>
                </a:lnTo>
                <a:lnTo>
                  <a:pt x="234808" y="777126"/>
                </a:lnTo>
                <a:lnTo>
                  <a:pt x="261333" y="823270"/>
                </a:lnTo>
                <a:lnTo>
                  <a:pt x="291806" y="870973"/>
                </a:lnTo>
                <a:lnTo>
                  <a:pt x="292879" y="872045"/>
                </a:lnTo>
                <a:lnTo>
                  <a:pt x="296656" y="877397"/>
                </a:lnTo>
                <a:lnTo>
                  <a:pt x="304758" y="888059"/>
                </a:lnTo>
                <a:lnTo>
                  <a:pt x="317168" y="903043"/>
                </a:lnTo>
                <a:lnTo>
                  <a:pt x="333870" y="921357"/>
                </a:lnTo>
                <a:lnTo>
                  <a:pt x="644460" y="1231947"/>
                </a:lnTo>
                <a:lnTo>
                  <a:pt x="607224" y="1229264"/>
                </a:lnTo>
                <a:lnTo>
                  <a:pt x="561209" y="1222389"/>
                </a:lnTo>
                <a:lnTo>
                  <a:pt x="517994" y="1212624"/>
                </a:lnTo>
                <a:lnTo>
                  <a:pt x="477642" y="1200440"/>
                </a:lnTo>
                <a:lnTo>
                  <a:pt x="440219" y="1186309"/>
                </a:lnTo>
                <a:lnTo>
                  <a:pt x="374416" y="1154092"/>
                </a:lnTo>
                <a:lnTo>
                  <a:pt x="313156" y="1114396"/>
                </a:lnTo>
                <a:lnTo>
                  <a:pt x="261488" y="1073569"/>
                </a:lnTo>
                <a:lnTo>
                  <a:pt x="219710" y="1034770"/>
                </a:lnTo>
                <a:close/>
              </a:path>
              <a:path w="1049019" h="1233170">
                <a:moveTo>
                  <a:pt x="644460" y="1231947"/>
                </a:moveTo>
                <a:lnTo>
                  <a:pt x="333870" y="921357"/>
                </a:lnTo>
                <a:lnTo>
                  <a:pt x="354844" y="942013"/>
                </a:lnTo>
                <a:lnTo>
                  <a:pt x="380076" y="964019"/>
                </a:lnTo>
                <a:lnTo>
                  <a:pt x="443239" y="1008124"/>
                </a:lnTo>
                <a:lnTo>
                  <a:pt x="481137" y="1028242"/>
                </a:lnTo>
                <a:lnTo>
                  <a:pt x="523223" y="1045750"/>
                </a:lnTo>
                <a:lnTo>
                  <a:pt x="569479" y="1059659"/>
                </a:lnTo>
                <a:lnTo>
                  <a:pt x="619890" y="1068978"/>
                </a:lnTo>
                <a:lnTo>
                  <a:pt x="674436" y="1072717"/>
                </a:lnTo>
                <a:lnTo>
                  <a:pt x="733102" y="1069886"/>
                </a:lnTo>
                <a:lnTo>
                  <a:pt x="795870" y="1059496"/>
                </a:lnTo>
                <a:lnTo>
                  <a:pt x="862723" y="1040555"/>
                </a:lnTo>
                <a:lnTo>
                  <a:pt x="933644" y="1012073"/>
                </a:lnTo>
                <a:lnTo>
                  <a:pt x="964801" y="1004462"/>
                </a:lnTo>
                <a:lnTo>
                  <a:pt x="995507" y="1009065"/>
                </a:lnTo>
                <a:lnTo>
                  <a:pt x="1022092" y="1024828"/>
                </a:lnTo>
                <a:lnTo>
                  <a:pt x="1040887" y="1050693"/>
                </a:lnTo>
                <a:lnTo>
                  <a:pt x="1048431" y="1081609"/>
                </a:lnTo>
                <a:lnTo>
                  <a:pt x="1043710" y="1111819"/>
                </a:lnTo>
                <a:lnTo>
                  <a:pt x="1002295" y="1156854"/>
                </a:lnTo>
                <a:lnTo>
                  <a:pt x="938490" y="1183413"/>
                </a:lnTo>
                <a:lnTo>
                  <a:pt x="877033" y="1203782"/>
                </a:lnTo>
                <a:lnTo>
                  <a:pt x="817988" y="1218431"/>
                </a:lnTo>
                <a:lnTo>
                  <a:pt x="761420" y="1227832"/>
                </a:lnTo>
                <a:lnTo>
                  <a:pt x="707394" y="1232457"/>
                </a:lnTo>
                <a:lnTo>
                  <a:pt x="655934" y="1232774"/>
                </a:lnTo>
                <a:lnTo>
                  <a:pt x="644460" y="1231947"/>
                </a:lnTo>
                <a:close/>
              </a:path>
            </a:pathLst>
          </a:custGeom>
          <a:solidFill>
            <a:srgbClr val="2F2F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11"/>
          <p:cNvSpPr/>
          <p:nvPr/>
        </p:nvSpPr>
        <p:spPr>
          <a:xfrm>
            <a:off x="14345344" y="7167463"/>
            <a:ext cx="1990725" cy="1981200"/>
          </a:xfrm>
          <a:custGeom>
            <a:avLst/>
            <a:gdLst/>
            <a:ahLst/>
            <a:cxnLst/>
            <a:rect l="l" t="t" r="r" b="b"/>
            <a:pathLst>
              <a:path w="1990725" h="1981200">
                <a:moveTo>
                  <a:pt x="1165456" y="12699"/>
                </a:moveTo>
                <a:lnTo>
                  <a:pt x="825118" y="12699"/>
                </a:lnTo>
                <a:lnTo>
                  <a:pt x="837164" y="0"/>
                </a:lnTo>
                <a:lnTo>
                  <a:pt x="1153409" y="0"/>
                </a:lnTo>
                <a:lnTo>
                  <a:pt x="1165456" y="12699"/>
                </a:lnTo>
                <a:close/>
              </a:path>
              <a:path w="1990725" h="1981200">
                <a:moveTo>
                  <a:pt x="1225273" y="25399"/>
                </a:moveTo>
                <a:lnTo>
                  <a:pt x="765301" y="25399"/>
                </a:lnTo>
                <a:lnTo>
                  <a:pt x="777202" y="12699"/>
                </a:lnTo>
                <a:lnTo>
                  <a:pt x="1213372" y="12699"/>
                </a:lnTo>
                <a:lnTo>
                  <a:pt x="1225273" y="25399"/>
                </a:lnTo>
                <a:close/>
              </a:path>
              <a:path w="1990725" h="1981200">
                <a:moveTo>
                  <a:pt x="1272514" y="38099"/>
                </a:moveTo>
                <a:lnTo>
                  <a:pt x="718060" y="38099"/>
                </a:lnTo>
                <a:lnTo>
                  <a:pt x="729811" y="25399"/>
                </a:lnTo>
                <a:lnTo>
                  <a:pt x="1260763" y="25399"/>
                </a:lnTo>
                <a:lnTo>
                  <a:pt x="1272514" y="38099"/>
                </a:lnTo>
                <a:close/>
              </a:path>
              <a:path w="1990725" h="1981200">
                <a:moveTo>
                  <a:pt x="1319087" y="50799"/>
                </a:moveTo>
                <a:lnTo>
                  <a:pt x="671486" y="50799"/>
                </a:lnTo>
                <a:lnTo>
                  <a:pt x="683060" y="38099"/>
                </a:lnTo>
                <a:lnTo>
                  <a:pt x="1307514" y="38099"/>
                </a:lnTo>
                <a:lnTo>
                  <a:pt x="1319087" y="50799"/>
                </a:lnTo>
                <a:close/>
              </a:path>
              <a:path w="1990725" h="1981200">
                <a:moveTo>
                  <a:pt x="1353513" y="63499"/>
                </a:moveTo>
                <a:lnTo>
                  <a:pt x="637061" y="63499"/>
                </a:lnTo>
                <a:lnTo>
                  <a:pt x="648483" y="50799"/>
                </a:lnTo>
                <a:lnTo>
                  <a:pt x="1342090" y="50799"/>
                </a:lnTo>
                <a:lnTo>
                  <a:pt x="1353513" y="63499"/>
                </a:lnTo>
                <a:close/>
              </a:path>
              <a:path w="1990725" h="1981200">
                <a:moveTo>
                  <a:pt x="1387453" y="76199"/>
                </a:moveTo>
                <a:lnTo>
                  <a:pt x="603121" y="76199"/>
                </a:lnTo>
                <a:lnTo>
                  <a:pt x="614378" y="63499"/>
                </a:lnTo>
                <a:lnTo>
                  <a:pt x="1376196" y="63499"/>
                </a:lnTo>
                <a:lnTo>
                  <a:pt x="1387453" y="76199"/>
                </a:lnTo>
                <a:close/>
              </a:path>
              <a:path w="1990725" h="1981200">
                <a:moveTo>
                  <a:pt x="1409785" y="88899"/>
                </a:moveTo>
                <a:lnTo>
                  <a:pt x="580789" y="88899"/>
                </a:lnTo>
                <a:lnTo>
                  <a:pt x="591925" y="76199"/>
                </a:lnTo>
                <a:lnTo>
                  <a:pt x="1398649" y="76199"/>
                </a:lnTo>
                <a:lnTo>
                  <a:pt x="1409785" y="88899"/>
                </a:lnTo>
                <a:close/>
              </a:path>
              <a:path w="1990725" h="1981200">
                <a:moveTo>
                  <a:pt x="1442813" y="101599"/>
                </a:moveTo>
                <a:lnTo>
                  <a:pt x="547761" y="101599"/>
                </a:lnTo>
                <a:lnTo>
                  <a:pt x="558704" y="88899"/>
                </a:lnTo>
                <a:lnTo>
                  <a:pt x="1431870" y="88899"/>
                </a:lnTo>
                <a:lnTo>
                  <a:pt x="1442813" y="101599"/>
                </a:lnTo>
                <a:close/>
              </a:path>
              <a:path w="1990725" h="1981200">
                <a:moveTo>
                  <a:pt x="1464498" y="114299"/>
                </a:moveTo>
                <a:lnTo>
                  <a:pt x="526076" y="114299"/>
                </a:lnTo>
                <a:lnTo>
                  <a:pt x="536885" y="101599"/>
                </a:lnTo>
                <a:lnTo>
                  <a:pt x="1453689" y="101599"/>
                </a:lnTo>
                <a:lnTo>
                  <a:pt x="1464498" y="114299"/>
                </a:lnTo>
                <a:close/>
              </a:path>
              <a:path w="1990725" h="1981200">
                <a:moveTo>
                  <a:pt x="1485899" y="126999"/>
                </a:moveTo>
                <a:lnTo>
                  <a:pt x="504675" y="126999"/>
                </a:lnTo>
                <a:lnTo>
                  <a:pt x="515339" y="114299"/>
                </a:lnTo>
                <a:lnTo>
                  <a:pt x="1475236" y="114299"/>
                </a:lnTo>
                <a:lnTo>
                  <a:pt x="1485899" y="126999"/>
                </a:lnTo>
                <a:close/>
              </a:path>
              <a:path w="1990725" h="1981200">
                <a:moveTo>
                  <a:pt x="1507006" y="139699"/>
                </a:moveTo>
                <a:lnTo>
                  <a:pt x="483568" y="139699"/>
                </a:lnTo>
                <a:lnTo>
                  <a:pt x="494085" y="126999"/>
                </a:lnTo>
                <a:lnTo>
                  <a:pt x="1496489" y="126999"/>
                </a:lnTo>
                <a:lnTo>
                  <a:pt x="1507006" y="139699"/>
                </a:lnTo>
                <a:close/>
              </a:path>
              <a:path w="1990725" h="1981200">
                <a:moveTo>
                  <a:pt x="1527804" y="152399"/>
                </a:moveTo>
                <a:lnTo>
                  <a:pt x="462770" y="152399"/>
                </a:lnTo>
                <a:lnTo>
                  <a:pt x="473129" y="139699"/>
                </a:lnTo>
                <a:lnTo>
                  <a:pt x="1517445" y="139699"/>
                </a:lnTo>
                <a:lnTo>
                  <a:pt x="1527804" y="152399"/>
                </a:lnTo>
                <a:close/>
              </a:path>
              <a:path w="1990725" h="1981200">
                <a:moveTo>
                  <a:pt x="1548281" y="165099"/>
                </a:moveTo>
                <a:lnTo>
                  <a:pt x="442293" y="165099"/>
                </a:lnTo>
                <a:lnTo>
                  <a:pt x="452492" y="152399"/>
                </a:lnTo>
                <a:lnTo>
                  <a:pt x="1538082" y="152399"/>
                </a:lnTo>
                <a:lnTo>
                  <a:pt x="1548281" y="165099"/>
                </a:lnTo>
                <a:close/>
              </a:path>
              <a:path w="1990725" h="1981200">
                <a:moveTo>
                  <a:pt x="1568425" y="177799"/>
                </a:moveTo>
                <a:lnTo>
                  <a:pt x="422149" y="177799"/>
                </a:lnTo>
                <a:lnTo>
                  <a:pt x="432178" y="165099"/>
                </a:lnTo>
                <a:lnTo>
                  <a:pt x="1558396" y="165099"/>
                </a:lnTo>
                <a:lnTo>
                  <a:pt x="1568425" y="177799"/>
                </a:lnTo>
                <a:close/>
              </a:path>
              <a:path w="1990725" h="1981200">
                <a:moveTo>
                  <a:pt x="1597990" y="203199"/>
                </a:moveTo>
                <a:lnTo>
                  <a:pt x="392583" y="203199"/>
                </a:lnTo>
                <a:lnTo>
                  <a:pt x="402350" y="190499"/>
                </a:lnTo>
                <a:lnTo>
                  <a:pt x="412206" y="177799"/>
                </a:lnTo>
                <a:lnTo>
                  <a:pt x="1578367" y="177799"/>
                </a:lnTo>
                <a:lnTo>
                  <a:pt x="1588224" y="190499"/>
                </a:lnTo>
                <a:lnTo>
                  <a:pt x="1597990" y="203199"/>
                </a:lnTo>
                <a:close/>
              </a:path>
              <a:path w="1990725" h="1981200">
                <a:moveTo>
                  <a:pt x="1617248" y="215899"/>
                </a:moveTo>
                <a:lnTo>
                  <a:pt x="373326" y="215899"/>
                </a:lnTo>
                <a:lnTo>
                  <a:pt x="382908" y="203199"/>
                </a:lnTo>
                <a:lnTo>
                  <a:pt x="1607665" y="203199"/>
                </a:lnTo>
                <a:lnTo>
                  <a:pt x="1617248" y="215899"/>
                </a:lnTo>
                <a:close/>
              </a:path>
              <a:path w="1990725" h="1981200">
                <a:moveTo>
                  <a:pt x="1645431" y="241299"/>
                </a:moveTo>
                <a:lnTo>
                  <a:pt x="345143" y="241299"/>
                </a:lnTo>
                <a:lnTo>
                  <a:pt x="354440" y="228599"/>
                </a:lnTo>
                <a:lnTo>
                  <a:pt x="363836" y="215899"/>
                </a:lnTo>
                <a:lnTo>
                  <a:pt x="1626738" y="215899"/>
                </a:lnTo>
                <a:lnTo>
                  <a:pt x="1636133" y="228599"/>
                </a:lnTo>
                <a:lnTo>
                  <a:pt x="1645431" y="241299"/>
                </a:lnTo>
                <a:close/>
              </a:path>
              <a:path w="1990725" h="1981200">
                <a:moveTo>
                  <a:pt x="1663731" y="253999"/>
                </a:moveTo>
                <a:lnTo>
                  <a:pt x="326842" y="253999"/>
                </a:lnTo>
                <a:lnTo>
                  <a:pt x="335944" y="241299"/>
                </a:lnTo>
                <a:lnTo>
                  <a:pt x="1654630" y="241299"/>
                </a:lnTo>
                <a:lnTo>
                  <a:pt x="1663731" y="253999"/>
                </a:lnTo>
                <a:close/>
              </a:path>
              <a:path w="1990725" h="1981200">
                <a:moveTo>
                  <a:pt x="1690424" y="279399"/>
                </a:moveTo>
                <a:lnTo>
                  <a:pt x="300150" y="279399"/>
                </a:lnTo>
                <a:lnTo>
                  <a:pt x="308944" y="266699"/>
                </a:lnTo>
                <a:lnTo>
                  <a:pt x="317842" y="253999"/>
                </a:lnTo>
                <a:lnTo>
                  <a:pt x="1672732" y="253999"/>
                </a:lnTo>
                <a:lnTo>
                  <a:pt x="1681630" y="266699"/>
                </a:lnTo>
                <a:lnTo>
                  <a:pt x="1690424" y="279399"/>
                </a:lnTo>
                <a:close/>
              </a:path>
              <a:path w="1990725" h="1981200">
                <a:moveTo>
                  <a:pt x="1724543" y="317499"/>
                </a:moveTo>
                <a:lnTo>
                  <a:pt x="266031" y="317499"/>
                </a:lnTo>
                <a:lnTo>
                  <a:pt x="274399" y="304799"/>
                </a:lnTo>
                <a:lnTo>
                  <a:pt x="282875" y="292099"/>
                </a:lnTo>
                <a:lnTo>
                  <a:pt x="291459" y="279399"/>
                </a:lnTo>
                <a:lnTo>
                  <a:pt x="1699114" y="279399"/>
                </a:lnTo>
                <a:lnTo>
                  <a:pt x="1707699" y="292099"/>
                </a:lnTo>
                <a:lnTo>
                  <a:pt x="1716175" y="304799"/>
                </a:lnTo>
                <a:lnTo>
                  <a:pt x="1724543" y="317499"/>
                </a:lnTo>
                <a:close/>
              </a:path>
              <a:path w="1990725" h="1981200">
                <a:moveTo>
                  <a:pt x="1748984" y="342899"/>
                </a:moveTo>
                <a:lnTo>
                  <a:pt x="241590" y="342899"/>
                </a:lnTo>
                <a:lnTo>
                  <a:pt x="249624" y="330199"/>
                </a:lnTo>
                <a:lnTo>
                  <a:pt x="257772" y="317499"/>
                </a:lnTo>
                <a:lnTo>
                  <a:pt x="1732802" y="317499"/>
                </a:lnTo>
                <a:lnTo>
                  <a:pt x="1740950" y="330199"/>
                </a:lnTo>
                <a:lnTo>
                  <a:pt x="1748984" y="342899"/>
                </a:lnTo>
                <a:close/>
              </a:path>
              <a:path w="1990725" h="1981200">
                <a:moveTo>
                  <a:pt x="1779977" y="380999"/>
                </a:moveTo>
                <a:lnTo>
                  <a:pt x="210597" y="380999"/>
                </a:lnTo>
                <a:lnTo>
                  <a:pt x="218170" y="368299"/>
                </a:lnTo>
                <a:lnTo>
                  <a:pt x="225861" y="355599"/>
                </a:lnTo>
                <a:lnTo>
                  <a:pt x="233669" y="342899"/>
                </a:lnTo>
                <a:lnTo>
                  <a:pt x="1756905" y="342899"/>
                </a:lnTo>
                <a:lnTo>
                  <a:pt x="1764712" y="355599"/>
                </a:lnTo>
                <a:lnTo>
                  <a:pt x="1772404" y="368299"/>
                </a:lnTo>
                <a:lnTo>
                  <a:pt x="1779977" y="380999"/>
                </a:lnTo>
                <a:close/>
              </a:path>
              <a:path w="1990725" h="1981200">
                <a:moveTo>
                  <a:pt x="1816051" y="431799"/>
                </a:moveTo>
                <a:lnTo>
                  <a:pt x="174522" y="431799"/>
                </a:lnTo>
                <a:lnTo>
                  <a:pt x="181494" y="419099"/>
                </a:lnTo>
                <a:lnTo>
                  <a:pt x="188588" y="406399"/>
                </a:lnTo>
                <a:lnTo>
                  <a:pt x="195804" y="393699"/>
                </a:lnTo>
                <a:lnTo>
                  <a:pt x="203141" y="380999"/>
                </a:lnTo>
                <a:lnTo>
                  <a:pt x="1787432" y="380999"/>
                </a:lnTo>
                <a:lnTo>
                  <a:pt x="1794769" y="393699"/>
                </a:lnTo>
                <a:lnTo>
                  <a:pt x="1801986" y="406399"/>
                </a:lnTo>
                <a:lnTo>
                  <a:pt x="1809080" y="419099"/>
                </a:lnTo>
                <a:lnTo>
                  <a:pt x="1816051" y="431799"/>
                </a:lnTo>
                <a:close/>
              </a:path>
              <a:path w="1990725" h="1981200">
                <a:moveTo>
                  <a:pt x="1849038" y="482599"/>
                </a:moveTo>
                <a:lnTo>
                  <a:pt x="141536" y="482599"/>
                </a:lnTo>
                <a:lnTo>
                  <a:pt x="147880" y="469899"/>
                </a:lnTo>
                <a:lnTo>
                  <a:pt x="154351" y="457199"/>
                </a:lnTo>
                <a:lnTo>
                  <a:pt x="160949" y="444499"/>
                </a:lnTo>
                <a:lnTo>
                  <a:pt x="167673" y="431799"/>
                </a:lnTo>
                <a:lnTo>
                  <a:pt x="1822900" y="431799"/>
                </a:lnTo>
                <a:lnTo>
                  <a:pt x="1829625" y="444499"/>
                </a:lnTo>
                <a:lnTo>
                  <a:pt x="1836222" y="457199"/>
                </a:lnTo>
                <a:lnTo>
                  <a:pt x="1842693" y="469899"/>
                </a:lnTo>
                <a:lnTo>
                  <a:pt x="1849038" y="482599"/>
                </a:lnTo>
                <a:close/>
              </a:path>
              <a:path w="1990725" h="1981200">
                <a:moveTo>
                  <a:pt x="1884369" y="546099"/>
                </a:moveTo>
                <a:lnTo>
                  <a:pt x="106205" y="546099"/>
                </a:lnTo>
                <a:lnTo>
                  <a:pt x="111763" y="533399"/>
                </a:lnTo>
                <a:lnTo>
                  <a:pt x="117456" y="520699"/>
                </a:lnTo>
                <a:lnTo>
                  <a:pt x="123280" y="507999"/>
                </a:lnTo>
                <a:lnTo>
                  <a:pt x="129235" y="495299"/>
                </a:lnTo>
                <a:lnTo>
                  <a:pt x="135320" y="482599"/>
                </a:lnTo>
                <a:lnTo>
                  <a:pt x="1855253" y="482599"/>
                </a:lnTo>
                <a:lnTo>
                  <a:pt x="1873118" y="520699"/>
                </a:lnTo>
                <a:lnTo>
                  <a:pt x="1884369" y="546099"/>
                </a:lnTo>
                <a:close/>
              </a:path>
              <a:path w="1990725" h="1981200">
                <a:moveTo>
                  <a:pt x="1928278" y="647699"/>
                </a:moveTo>
                <a:lnTo>
                  <a:pt x="62295" y="647699"/>
                </a:lnTo>
                <a:lnTo>
                  <a:pt x="66621" y="634999"/>
                </a:lnTo>
                <a:lnTo>
                  <a:pt x="80436" y="596899"/>
                </a:lnTo>
                <a:lnTo>
                  <a:pt x="95490" y="558799"/>
                </a:lnTo>
                <a:lnTo>
                  <a:pt x="100781" y="546099"/>
                </a:lnTo>
                <a:lnTo>
                  <a:pt x="1889793" y="546099"/>
                </a:lnTo>
                <a:lnTo>
                  <a:pt x="1905257" y="584199"/>
                </a:lnTo>
                <a:lnTo>
                  <a:pt x="1919487" y="622299"/>
                </a:lnTo>
                <a:lnTo>
                  <a:pt x="1928278" y="647699"/>
                </a:lnTo>
                <a:close/>
              </a:path>
              <a:path w="1990725" h="1981200">
                <a:moveTo>
                  <a:pt x="1973833" y="812799"/>
                </a:moveTo>
                <a:lnTo>
                  <a:pt x="16740" y="812799"/>
                </a:lnTo>
                <a:lnTo>
                  <a:pt x="19050" y="800099"/>
                </a:lnTo>
                <a:lnTo>
                  <a:pt x="26859" y="761999"/>
                </a:lnTo>
                <a:lnTo>
                  <a:pt x="35980" y="723899"/>
                </a:lnTo>
                <a:lnTo>
                  <a:pt x="46402" y="685799"/>
                </a:lnTo>
                <a:lnTo>
                  <a:pt x="58109" y="647699"/>
                </a:lnTo>
                <a:lnTo>
                  <a:pt x="1932464" y="647699"/>
                </a:lnTo>
                <a:lnTo>
                  <a:pt x="1944172" y="685799"/>
                </a:lnTo>
                <a:lnTo>
                  <a:pt x="1954593" y="723899"/>
                </a:lnTo>
                <a:lnTo>
                  <a:pt x="1963715" y="761999"/>
                </a:lnTo>
                <a:lnTo>
                  <a:pt x="1971524" y="800099"/>
                </a:lnTo>
                <a:lnTo>
                  <a:pt x="1973833" y="812799"/>
                </a:lnTo>
                <a:close/>
              </a:path>
              <a:path w="1990725" h="1981200">
                <a:moveTo>
                  <a:pt x="1984584" y="1104899"/>
                </a:moveTo>
                <a:lnTo>
                  <a:pt x="5989" y="1104899"/>
                </a:lnTo>
                <a:lnTo>
                  <a:pt x="4718" y="1092199"/>
                </a:lnTo>
                <a:lnTo>
                  <a:pt x="1798" y="1054099"/>
                </a:lnTo>
                <a:lnTo>
                  <a:pt x="224" y="1015999"/>
                </a:lnTo>
                <a:lnTo>
                  <a:pt x="0" y="1003299"/>
                </a:lnTo>
                <a:lnTo>
                  <a:pt x="0" y="977899"/>
                </a:lnTo>
                <a:lnTo>
                  <a:pt x="1124" y="939799"/>
                </a:lnTo>
                <a:lnTo>
                  <a:pt x="3595" y="901699"/>
                </a:lnTo>
                <a:lnTo>
                  <a:pt x="7410" y="863599"/>
                </a:lnTo>
                <a:lnTo>
                  <a:pt x="12564" y="825499"/>
                </a:lnTo>
                <a:lnTo>
                  <a:pt x="14579" y="812799"/>
                </a:lnTo>
                <a:lnTo>
                  <a:pt x="1975995" y="812799"/>
                </a:lnTo>
                <a:lnTo>
                  <a:pt x="1981594" y="850899"/>
                </a:lnTo>
                <a:lnTo>
                  <a:pt x="1985857" y="888999"/>
                </a:lnTo>
                <a:lnTo>
                  <a:pt x="1988776" y="927099"/>
                </a:lnTo>
                <a:lnTo>
                  <a:pt x="1990350" y="965199"/>
                </a:lnTo>
                <a:lnTo>
                  <a:pt x="1990574" y="977899"/>
                </a:lnTo>
                <a:lnTo>
                  <a:pt x="1990574" y="1003299"/>
                </a:lnTo>
                <a:lnTo>
                  <a:pt x="1989450" y="1041399"/>
                </a:lnTo>
                <a:lnTo>
                  <a:pt x="1986979" y="1079499"/>
                </a:lnTo>
                <a:lnTo>
                  <a:pt x="1984584" y="1104899"/>
                </a:lnTo>
                <a:close/>
              </a:path>
              <a:path w="1990725" h="1981200">
                <a:moveTo>
                  <a:pt x="1944171" y="1295399"/>
                </a:moveTo>
                <a:lnTo>
                  <a:pt x="46402" y="1295399"/>
                </a:lnTo>
                <a:lnTo>
                  <a:pt x="42785" y="1282699"/>
                </a:lnTo>
                <a:lnTo>
                  <a:pt x="32795" y="1244599"/>
                </a:lnTo>
                <a:lnTo>
                  <a:pt x="24110" y="1206499"/>
                </a:lnTo>
                <a:lnTo>
                  <a:pt x="16740" y="1168399"/>
                </a:lnTo>
                <a:lnTo>
                  <a:pt x="10698" y="1130299"/>
                </a:lnTo>
                <a:lnTo>
                  <a:pt x="7410" y="1104899"/>
                </a:lnTo>
                <a:lnTo>
                  <a:pt x="1983164" y="1104899"/>
                </a:lnTo>
                <a:lnTo>
                  <a:pt x="1978009" y="1142999"/>
                </a:lnTo>
                <a:lnTo>
                  <a:pt x="1971524" y="1181099"/>
                </a:lnTo>
                <a:lnTo>
                  <a:pt x="1963715" y="1219199"/>
                </a:lnTo>
                <a:lnTo>
                  <a:pt x="1954593" y="1257299"/>
                </a:lnTo>
                <a:lnTo>
                  <a:pt x="1944171" y="1295399"/>
                </a:lnTo>
                <a:close/>
              </a:path>
              <a:path w="1990725" h="1981200">
                <a:moveTo>
                  <a:pt x="1900239" y="1409699"/>
                </a:moveTo>
                <a:lnTo>
                  <a:pt x="90335" y="1409699"/>
                </a:lnTo>
                <a:lnTo>
                  <a:pt x="85317" y="1396999"/>
                </a:lnTo>
                <a:lnTo>
                  <a:pt x="71086" y="1358899"/>
                </a:lnTo>
                <a:lnTo>
                  <a:pt x="58109" y="1320799"/>
                </a:lnTo>
                <a:lnTo>
                  <a:pt x="50162" y="1295399"/>
                </a:lnTo>
                <a:lnTo>
                  <a:pt x="1940411" y="1295399"/>
                </a:lnTo>
                <a:lnTo>
                  <a:pt x="1928278" y="1333499"/>
                </a:lnTo>
                <a:lnTo>
                  <a:pt x="1914882" y="1371599"/>
                </a:lnTo>
                <a:lnTo>
                  <a:pt x="1900239" y="1409699"/>
                </a:lnTo>
                <a:close/>
              </a:path>
              <a:path w="1990725" h="1981200">
                <a:moveTo>
                  <a:pt x="1861339" y="1485899"/>
                </a:moveTo>
                <a:lnTo>
                  <a:pt x="129235" y="1485899"/>
                </a:lnTo>
                <a:lnTo>
                  <a:pt x="123280" y="1473199"/>
                </a:lnTo>
                <a:lnTo>
                  <a:pt x="106205" y="1435099"/>
                </a:lnTo>
                <a:lnTo>
                  <a:pt x="95490" y="1409699"/>
                </a:lnTo>
                <a:lnTo>
                  <a:pt x="1895084" y="1409699"/>
                </a:lnTo>
                <a:lnTo>
                  <a:pt x="1878810" y="1447799"/>
                </a:lnTo>
                <a:lnTo>
                  <a:pt x="1861339" y="1485899"/>
                </a:lnTo>
                <a:close/>
              </a:path>
              <a:path w="1990725" h="1981200">
                <a:moveTo>
                  <a:pt x="1829625" y="1536699"/>
                </a:moveTo>
                <a:lnTo>
                  <a:pt x="160949" y="1536699"/>
                </a:lnTo>
                <a:lnTo>
                  <a:pt x="154351" y="1523999"/>
                </a:lnTo>
                <a:lnTo>
                  <a:pt x="147880" y="1511299"/>
                </a:lnTo>
                <a:lnTo>
                  <a:pt x="141536" y="1498599"/>
                </a:lnTo>
                <a:lnTo>
                  <a:pt x="135320" y="1485899"/>
                </a:lnTo>
                <a:lnTo>
                  <a:pt x="1855253" y="1485899"/>
                </a:lnTo>
                <a:lnTo>
                  <a:pt x="1849038" y="1498599"/>
                </a:lnTo>
                <a:lnTo>
                  <a:pt x="1842693" y="1511299"/>
                </a:lnTo>
                <a:lnTo>
                  <a:pt x="1836222" y="1523999"/>
                </a:lnTo>
                <a:lnTo>
                  <a:pt x="1829625" y="1536699"/>
                </a:lnTo>
                <a:close/>
              </a:path>
              <a:path w="1990725" h="1981200">
                <a:moveTo>
                  <a:pt x="1794769" y="1587499"/>
                </a:moveTo>
                <a:lnTo>
                  <a:pt x="195804" y="1587499"/>
                </a:lnTo>
                <a:lnTo>
                  <a:pt x="188588" y="1574799"/>
                </a:lnTo>
                <a:lnTo>
                  <a:pt x="181494" y="1562099"/>
                </a:lnTo>
                <a:lnTo>
                  <a:pt x="174522" y="1549399"/>
                </a:lnTo>
                <a:lnTo>
                  <a:pt x="167673" y="1536699"/>
                </a:lnTo>
                <a:lnTo>
                  <a:pt x="1822900" y="1536699"/>
                </a:lnTo>
                <a:lnTo>
                  <a:pt x="1816051" y="1549399"/>
                </a:lnTo>
                <a:lnTo>
                  <a:pt x="1809080" y="1562099"/>
                </a:lnTo>
                <a:lnTo>
                  <a:pt x="1801986" y="1574799"/>
                </a:lnTo>
                <a:lnTo>
                  <a:pt x="1794769" y="1587499"/>
                </a:lnTo>
                <a:close/>
              </a:path>
              <a:path w="1990725" h="1981200">
                <a:moveTo>
                  <a:pt x="1764712" y="1625599"/>
                </a:moveTo>
                <a:lnTo>
                  <a:pt x="225861" y="1625599"/>
                </a:lnTo>
                <a:lnTo>
                  <a:pt x="218170" y="1612899"/>
                </a:lnTo>
                <a:lnTo>
                  <a:pt x="210597" y="1600199"/>
                </a:lnTo>
                <a:lnTo>
                  <a:pt x="203141" y="1587499"/>
                </a:lnTo>
                <a:lnTo>
                  <a:pt x="1787432" y="1587499"/>
                </a:lnTo>
                <a:lnTo>
                  <a:pt x="1779977" y="1600199"/>
                </a:lnTo>
                <a:lnTo>
                  <a:pt x="1772404" y="1612899"/>
                </a:lnTo>
                <a:lnTo>
                  <a:pt x="1764712" y="1625599"/>
                </a:lnTo>
                <a:close/>
              </a:path>
              <a:path w="1990725" h="1981200">
                <a:moveTo>
                  <a:pt x="1732802" y="1663699"/>
                </a:moveTo>
                <a:lnTo>
                  <a:pt x="257772" y="1663699"/>
                </a:lnTo>
                <a:lnTo>
                  <a:pt x="249624" y="1650999"/>
                </a:lnTo>
                <a:lnTo>
                  <a:pt x="241590" y="1638299"/>
                </a:lnTo>
                <a:lnTo>
                  <a:pt x="233669" y="1625599"/>
                </a:lnTo>
                <a:lnTo>
                  <a:pt x="1756905" y="1625599"/>
                </a:lnTo>
                <a:lnTo>
                  <a:pt x="1748984" y="1638299"/>
                </a:lnTo>
                <a:lnTo>
                  <a:pt x="1740950" y="1650999"/>
                </a:lnTo>
                <a:lnTo>
                  <a:pt x="1732802" y="1663699"/>
                </a:lnTo>
                <a:close/>
              </a:path>
              <a:path w="1990725" h="1981200">
                <a:moveTo>
                  <a:pt x="1707699" y="1689099"/>
                </a:moveTo>
                <a:lnTo>
                  <a:pt x="282875" y="1689099"/>
                </a:lnTo>
                <a:lnTo>
                  <a:pt x="274399" y="1676399"/>
                </a:lnTo>
                <a:lnTo>
                  <a:pt x="266031" y="1663699"/>
                </a:lnTo>
                <a:lnTo>
                  <a:pt x="1724543" y="1663699"/>
                </a:lnTo>
                <a:lnTo>
                  <a:pt x="1716175" y="1676399"/>
                </a:lnTo>
                <a:lnTo>
                  <a:pt x="1707699" y="1689099"/>
                </a:lnTo>
                <a:close/>
              </a:path>
              <a:path w="1990725" h="1981200">
                <a:moveTo>
                  <a:pt x="1681630" y="1714499"/>
                </a:moveTo>
                <a:lnTo>
                  <a:pt x="308944" y="1714499"/>
                </a:lnTo>
                <a:lnTo>
                  <a:pt x="300150" y="1701799"/>
                </a:lnTo>
                <a:lnTo>
                  <a:pt x="291459" y="1689099"/>
                </a:lnTo>
                <a:lnTo>
                  <a:pt x="1699114" y="1689099"/>
                </a:lnTo>
                <a:lnTo>
                  <a:pt x="1690424" y="1701799"/>
                </a:lnTo>
                <a:lnTo>
                  <a:pt x="1681630" y="1714499"/>
                </a:lnTo>
                <a:close/>
              </a:path>
              <a:path w="1990725" h="1981200">
                <a:moveTo>
                  <a:pt x="1654630" y="1739899"/>
                </a:moveTo>
                <a:lnTo>
                  <a:pt x="335944" y="1739899"/>
                </a:lnTo>
                <a:lnTo>
                  <a:pt x="326842" y="1727199"/>
                </a:lnTo>
                <a:lnTo>
                  <a:pt x="317842" y="1714499"/>
                </a:lnTo>
                <a:lnTo>
                  <a:pt x="1672732" y="1714499"/>
                </a:lnTo>
                <a:lnTo>
                  <a:pt x="1663731" y="1727199"/>
                </a:lnTo>
                <a:lnTo>
                  <a:pt x="1654630" y="1739899"/>
                </a:lnTo>
                <a:close/>
              </a:path>
              <a:path w="1990725" h="1981200">
                <a:moveTo>
                  <a:pt x="1636133" y="1752599"/>
                </a:moveTo>
                <a:lnTo>
                  <a:pt x="354440" y="1752599"/>
                </a:lnTo>
                <a:lnTo>
                  <a:pt x="345143" y="1739899"/>
                </a:lnTo>
                <a:lnTo>
                  <a:pt x="1645431" y="1739899"/>
                </a:lnTo>
                <a:lnTo>
                  <a:pt x="1636133" y="1752599"/>
                </a:lnTo>
                <a:close/>
              </a:path>
              <a:path w="1990725" h="1981200">
                <a:moveTo>
                  <a:pt x="1607665" y="1777999"/>
                </a:moveTo>
                <a:lnTo>
                  <a:pt x="382908" y="1777999"/>
                </a:lnTo>
                <a:lnTo>
                  <a:pt x="373326" y="1765299"/>
                </a:lnTo>
                <a:lnTo>
                  <a:pt x="363836" y="1752599"/>
                </a:lnTo>
                <a:lnTo>
                  <a:pt x="1626738" y="1752599"/>
                </a:lnTo>
                <a:lnTo>
                  <a:pt x="1617248" y="1765299"/>
                </a:lnTo>
                <a:lnTo>
                  <a:pt x="1607665" y="1777999"/>
                </a:lnTo>
                <a:close/>
              </a:path>
              <a:path w="1990725" h="1981200">
                <a:moveTo>
                  <a:pt x="1588224" y="1790699"/>
                </a:moveTo>
                <a:lnTo>
                  <a:pt x="402350" y="1790699"/>
                </a:lnTo>
                <a:lnTo>
                  <a:pt x="392583" y="1777999"/>
                </a:lnTo>
                <a:lnTo>
                  <a:pt x="1597990" y="1777999"/>
                </a:lnTo>
                <a:lnTo>
                  <a:pt x="1588224" y="1790699"/>
                </a:lnTo>
                <a:close/>
              </a:path>
              <a:path w="1990725" h="1981200">
                <a:moveTo>
                  <a:pt x="1558396" y="1816099"/>
                </a:moveTo>
                <a:lnTo>
                  <a:pt x="432178" y="1816099"/>
                </a:lnTo>
                <a:lnTo>
                  <a:pt x="422149" y="1803399"/>
                </a:lnTo>
                <a:lnTo>
                  <a:pt x="412206" y="1790699"/>
                </a:lnTo>
                <a:lnTo>
                  <a:pt x="1578367" y="1790699"/>
                </a:lnTo>
                <a:lnTo>
                  <a:pt x="1568425" y="1803399"/>
                </a:lnTo>
                <a:lnTo>
                  <a:pt x="1558396" y="1816099"/>
                </a:lnTo>
                <a:close/>
              </a:path>
              <a:path w="1990725" h="1981200">
                <a:moveTo>
                  <a:pt x="1538082" y="1828799"/>
                </a:moveTo>
                <a:lnTo>
                  <a:pt x="452492" y="1828799"/>
                </a:lnTo>
                <a:lnTo>
                  <a:pt x="442293" y="1816099"/>
                </a:lnTo>
                <a:lnTo>
                  <a:pt x="1548281" y="1816099"/>
                </a:lnTo>
                <a:lnTo>
                  <a:pt x="1538082" y="1828799"/>
                </a:lnTo>
                <a:close/>
              </a:path>
              <a:path w="1990725" h="1981200">
                <a:moveTo>
                  <a:pt x="1517445" y="1841499"/>
                </a:moveTo>
                <a:lnTo>
                  <a:pt x="473129" y="1841499"/>
                </a:lnTo>
                <a:lnTo>
                  <a:pt x="462770" y="1828799"/>
                </a:lnTo>
                <a:lnTo>
                  <a:pt x="1527803" y="1828799"/>
                </a:lnTo>
                <a:lnTo>
                  <a:pt x="1517445" y="1841499"/>
                </a:lnTo>
                <a:close/>
              </a:path>
              <a:path w="1990725" h="1981200">
                <a:moveTo>
                  <a:pt x="1496489" y="1854199"/>
                </a:moveTo>
                <a:lnTo>
                  <a:pt x="494085" y="1854199"/>
                </a:lnTo>
                <a:lnTo>
                  <a:pt x="483568" y="1841499"/>
                </a:lnTo>
                <a:lnTo>
                  <a:pt x="1507005" y="1841499"/>
                </a:lnTo>
                <a:lnTo>
                  <a:pt x="1496489" y="1854199"/>
                </a:lnTo>
                <a:close/>
              </a:path>
              <a:path w="1990725" h="1981200">
                <a:moveTo>
                  <a:pt x="1475235" y="1866899"/>
                </a:moveTo>
                <a:lnTo>
                  <a:pt x="515338" y="1866899"/>
                </a:lnTo>
                <a:lnTo>
                  <a:pt x="504675" y="1854199"/>
                </a:lnTo>
                <a:lnTo>
                  <a:pt x="1485899" y="1854199"/>
                </a:lnTo>
                <a:lnTo>
                  <a:pt x="1475235" y="1866899"/>
                </a:lnTo>
                <a:close/>
              </a:path>
              <a:path w="1990725" h="1981200">
                <a:moveTo>
                  <a:pt x="1442813" y="1879599"/>
                </a:moveTo>
                <a:lnTo>
                  <a:pt x="547761" y="1879599"/>
                </a:lnTo>
                <a:lnTo>
                  <a:pt x="536885" y="1866899"/>
                </a:lnTo>
                <a:lnTo>
                  <a:pt x="1453689" y="1866899"/>
                </a:lnTo>
                <a:lnTo>
                  <a:pt x="1442813" y="1879599"/>
                </a:lnTo>
                <a:close/>
              </a:path>
              <a:path w="1990725" h="1981200">
                <a:moveTo>
                  <a:pt x="1420859" y="1892299"/>
                </a:moveTo>
                <a:lnTo>
                  <a:pt x="569715" y="1892299"/>
                </a:lnTo>
                <a:lnTo>
                  <a:pt x="558704" y="1879599"/>
                </a:lnTo>
                <a:lnTo>
                  <a:pt x="1431870" y="1879599"/>
                </a:lnTo>
                <a:lnTo>
                  <a:pt x="1420859" y="1892299"/>
                </a:lnTo>
                <a:close/>
              </a:path>
              <a:path w="1990725" h="1981200">
                <a:moveTo>
                  <a:pt x="1398649" y="1904999"/>
                </a:moveTo>
                <a:lnTo>
                  <a:pt x="591925" y="1904999"/>
                </a:lnTo>
                <a:lnTo>
                  <a:pt x="580789" y="1892299"/>
                </a:lnTo>
                <a:lnTo>
                  <a:pt x="1409784" y="1892299"/>
                </a:lnTo>
                <a:lnTo>
                  <a:pt x="1398649" y="1904999"/>
                </a:lnTo>
                <a:close/>
              </a:path>
              <a:path w="1990725" h="1981200">
                <a:moveTo>
                  <a:pt x="1364881" y="1917699"/>
                </a:moveTo>
                <a:lnTo>
                  <a:pt x="625692" y="1917699"/>
                </a:lnTo>
                <a:lnTo>
                  <a:pt x="614378" y="1904999"/>
                </a:lnTo>
                <a:lnTo>
                  <a:pt x="1376195" y="1904999"/>
                </a:lnTo>
                <a:lnTo>
                  <a:pt x="1364881" y="1917699"/>
                </a:lnTo>
                <a:close/>
              </a:path>
              <a:path w="1990725" h="1981200">
                <a:moveTo>
                  <a:pt x="1330614" y="1930399"/>
                </a:moveTo>
                <a:lnTo>
                  <a:pt x="659959" y="1930399"/>
                </a:lnTo>
                <a:lnTo>
                  <a:pt x="648483" y="1917699"/>
                </a:lnTo>
                <a:lnTo>
                  <a:pt x="1342090" y="1917699"/>
                </a:lnTo>
                <a:lnTo>
                  <a:pt x="1330614" y="1930399"/>
                </a:lnTo>
                <a:close/>
              </a:path>
              <a:path w="1990725" h="1981200">
                <a:moveTo>
                  <a:pt x="1295893" y="1943099"/>
                </a:moveTo>
                <a:lnTo>
                  <a:pt x="694681" y="1943099"/>
                </a:lnTo>
                <a:lnTo>
                  <a:pt x="683060" y="1930399"/>
                </a:lnTo>
                <a:lnTo>
                  <a:pt x="1307514" y="1930399"/>
                </a:lnTo>
                <a:lnTo>
                  <a:pt x="1295893" y="1943099"/>
                </a:lnTo>
                <a:close/>
              </a:path>
              <a:path w="1990725" h="1981200">
                <a:moveTo>
                  <a:pt x="1248971" y="1955799"/>
                </a:moveTo>
                <a:lnTo>
                  <a:pt x="741602" y="1955799"/>
                </a:lnTo>
                <a:lnTo>
                  <a:pt x="729811" y="1943099"/>
                </a:lnTo>
                <a:lnTo>
                  <a:pt x="1260763" y="1943099"/>
                </a:lnTo>
                <a:lnTo>
                  <a:pt x="1248971" y="1955799"/>
                </a:lnTo>
                <a:close/>
              </a:path>
              <a:path w="1990725" h="1981200">
                <a:moveTo>
                  <a:pt x="1201439" y="1968499"/>
                </a:moveTo>
                <a:lnTo>
                  <a:pt x="789135" y="1968499"/>
                </a:lnTo>
                <a:lnTo>
                  <a:pt x="777202" y="1955799"/>
                </a:lnTo>
                <a:lnTo>
                  <a:pt x="1213372" y="1955799"/>
                </a:lnTo>
                <a:lnTo>
                  <a:pt x="1201439" y="1968499"/>
                </a:lnTo>
                <a:close/>
              </a:path>
              <a:path w="1990725" h="1981200">
                <a:moveTo>
                  <a:pt x="1129243" y="1981199"/>
                </a:moveTo>
                <a:lnTo>
                  <a:pt x="861331" y="1981199"/>
                </a:lnTo>
                <a:lnTo>
                  <a:pt x="849237" y="1968499"/>
                </a:lnTo>
                <a:lnTo>
                  <a:pt x="1141337" y="1968499"/>
                </a:lnTo>
                <a:lnTo>
                  <a:pt x="1129243" y="1981199"/>
                </a:lnTo>
                <a:close/>
              </a:path>
            </a:pathLst>
          </a:custGeom>
          <a:solidFill>
            <a:srgbClr val="73AEDA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83481" y="7653586"/>
            <a:ext cx="1314450" cy="1257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3" name="object 11"/>
          <p:cNvSpPr/>
          <p:nvPr/>
        </p:nvSpPr>
        <p:spPr>
          <a:xfrm>
            <a:off x="8385525" y="7164427"/>
            <a:ext cx="1990725" cy="1981200"/>
          </a:xfrm>
          <a:custGeom>
            <a:avLst/>
            <a:gdLst/>
            <a:ahLst/>
            <a:cxnLst/>
            <a:rect l="l" t="t" r="r" b="b"/>
            <a:pathLst>
              <a:path w="1990725" h="1981200">
                <a:moveTo>
                  <a:pt x="1165456" y="12699"/>
                </a:moveTo>
                <a:lnTo>
                  <a:pt x="825118" y="12699"/>
                </a:lnTo>
                <a:lnTo>
                  <a:pt x="837164" y="0"/>
                </a:lnTo>
                <a:lnTo>
                  <a:pt x="1153409" y="0"/>
                </a:lnTo>
                <a:lnTo>
                  <a:pt x="1165456" y="12699"/>
                </a:lnTo>
                <a:close/>
              </a:path>
              <a:path w="1990725" h="1981200">
                <a:moveTo>
                  <a:pt x="1225273" y="25399"/>
                </a:moveTo>
                <a:lnTo>
                  <a:pt x="765301" y="25399"/>
                </a:lnTo>
                <a:lnTo>
                  <a:pt x="777202" y="12699"/>
                </a:lnTo>
                <a:lnTo>
                  <a:pt x="1213372" y="12699"/>
                </a:lnTo>
                <a:lnTo>
                  <a:pt x="1225273" y="25399"/>
                </a:lnTo>
                <a:close/>
              </a:path>
              <a:path w="1990725" h="1981200">
                <a:moveTo>
                  <a:pt x="1272514" y="38099"/>
                </a:moveTo>
                <a:lnTo>
                  <a:pt x="718060" y="38099"/>
                </a:lnTo>
                <a:lnTo>
                  <a:pt x="729811" y="25399"/>
                </a:lnTo>
                <a:lnTo>
                  <a:pt x="1260763" y="25399"/>
                </a:lnTo>
                <a:lnTo>
                  <a:pt x="1272514" y="38099"/>
                </a:lnTo>
                <a:close/>
              </a:path>
              <a:path w="1990725" h="1981200">
                <a:moveTo>
                  <a:pt x="1319087" y="50799"/>
                </a:moveTo>
                <a:lnTo>
                  <a:pt x="671486" y="50799"/>
                </a:lnTo>
                <a:lnTo>
                  <a:pt x="683060" y="38099"/>
                </a:lnTo>
                <a:lnTo>
                  <a:pt x="1307514" y="38099"/>
                </a:lnTo>
                <a:lnTo>
                  <a:pt x="1319087" y="50799"/>
                </a:lnTo>
                <a:close/>
              </a:path>
              <a:path w="1990725" h="1981200">
                <a:moveTo>
                  <a:pt x="1353513" y="63499"/>
                </a:moveTo>
                <a:lnTo>
                  <a:pt x="637061" y="63499"/>
                </a:lnTo>
                <a:lnTo>
                  <a:pt x="648483" y="50799"/>
                </a:lnTo>
                <a:lnTo>
                  <a:pt x="1342090" y="50799"/>
                </a:lnTo>
                <a:lnTo>
                  <a:pt x="1353513" y="63499"/>
                </a:lnTo>
                <a:close/>
              </a:path>
              <a:path w="1990725" h="1981200">
                <a:moveTo>
                  <a:pt x="1387453" y="76199"/>
                </a:moveTo>
                <a:lnTo>
                  <a:pt x="603121" y="76199"/>
                </a:lnTo>
                <a:lnTo>
                  <a:pt x="614378" y="63499"/>
                </a:lnTo>
                <a:lnTo>
                  <a:pt x="1376196" y="63499"/>
                </a:lnTo>
                <a:lnTo>
                  <a:pt x="1387453" y="76199"/>
                </a:lnTo>
                <a:close/>
              </a:path>
              <a:path w="1990725" h="1981200">
                <a:moveTo>
                  <a:pt x="1409785" y="88899"/>
                </a:moveTo>
                <a:lnTo>
                  <a:pt x="580789" y="88899"/>
                </a:lnTo>
                <a:lnTo>
                  <a:pt x="591925" y="76199"/>
                </a:lnTo>
                <a:lnTo>
                  <a:pt x="1398649" y="76199"/>
                </a:lnTo>
                <a:lnTo>
                  <a:pt x="1409785" y="88899"/>
                </a:lnTo>
                <a:close/>
              </a:path>
              <a:path w="1990725" h="1981200">
                <a:moveTo>
                  <a:pt x="1442813" y="101599"/>
                </a:moveTo>
                <a:lnTo>
                  <a:pt x="547761" y="101599"/>
                </a:lnTo>
                <a:lnTo>
                  <a:pt x="558704" y="88899"/>
                </a:lnTo>
                <a:lnTo>
                  <a:pt x="1431870" y="88899"/>
                </a:lnTo>
                <a:lnTo>
                  <a:pt x="1442813" y="101599"/>
                </a:lnTo>
                <a:close/>
              </a:path>
              <a:path w="1990725" h="1981200">
                <a:moveTo>
                  <a:pt x="1464498" y="114299"/>
                </a:moveTo>
                <a:lnTo>
                  <a:pt x="526076" y="114299"/>
                </a:lnTo>
                <a:lnTo>
                  <a:pt x="536885" y="101599"/>
                </a:lnTo>
                <a:lnTo>
                  <a:pt x="1453689" y="101599"/>
                </a:lnTo>
                <a:lnTo>
                  <a:pt x="1464498" y="114299"/>
                </a:lnTo>
                <a:close/>
              </a:path>
              <a:path w="1990725" h="1981200">
                <a:moveTo>
                  <a:pt x="1485899" y="126999"/>
                </a:moveTo>
                <a:lnTo>
                  <a:pt x="504675" y="126999"/>
                </a:lnTo>
                <a:lnTo>
                  <a:pt x="515339" y="114299"/>
                </a:lnTo>
                <a:lnTo>
                  <a:pt x="1475236" y="114299"/>
                </a:lnTo>
                <a:lnTo>
                  <a:pt x="1485899" y="126999"/>
                </a:lnTo>
                <a:close/>
              </a:path>
              <a:path w="1990725" h="1981200">
                <a:moveTo>
                  <a:pt x="1507006" y="139699"/>
                </a:moveTo>
                <a:lnTo>
                  <a:pt x="483568" y="139699"/>
                </a:lnTo>
                <a:lnTo>
                  <a:pt x="494085" y="126999"/>
                </a:lnTo>
                <a:lnTo>
                  <a:pt x="1496489" y="126999"/>
                </a:lnTo>
                <a:lnTo>
                  <a:pt x="1507006" y="139699"/>
                </a:lnTo>
                <a:close/>
              </a:path>
              <a:path w="1990725" h="1981200">
                <a:moveTo>
                  <a:pt x="1527804" y="152399"/>
                </a:moveTo>
                <a:lnTo>
                  <a:pt x="462770" y="152399"/>
                </a:lnTo>
                <a:lnTo>
                  <a:pt x="473129" y="139699"/>
                </a:lnTo>
                <a:lnTo>
                  <a:pt x="1517445" y="139699"/>
                </a:lnTo>
                <a:lnTo>
                  <a:pt x="1527804" y="152399"/>
                </a:lnTo>
                <a:close/>
              </a:path>
              <a:path w="1990725" h="1981200">
                <a:moveTo>
                  <a:pt x="1548281" y="165099"/>
                </a:moveTo>
                <a:lnTo>
                  <a:pt x="442293" y="165099"/>
                </a:lnTo>
                <a:lnTo>
                  <a:pt x="452492" y="152399"/>
                </a:lnTo>
                <a:lnTo>
                  <a:pt x="1538082" y="152399"/>
                </a:lnTo>
                <a:lnTo>
                  <a:pt x="1548281" y="165099"/>
                </a:lnTo>
                <a:close/>
              </a:path>
              <a:path w="1990725" h="1981200">
                <a:moveTo>
                  <a:pt x="1568425" y="177799"/>
                </a:moveTo>
                <a:lnTo>
                  <a:pt x="422149" y="177799"/>
                </a:lnTo>
                <a:lnTo>
                  <a:pt x="432178" y="165099"/>
                </a:lnTo>
                <a:lnTo>
                  <a:pt x="1558396" y="165099"/>
                </a:lnTo>
                <a:lnTo>
                  <a:pt x="1568425" y="177799"/>
                </a:lnTo>
                <a:close/>
              </a:path>
              <a:path w="1990725" h="1981200">
                <a:moveTo>
                  <a:pt x="1597990" y="203199"/>
                </a:moveTo>
                <a:lnTo>
                  <a:pt x="392583" y="203199"/>
                </a:lnTo>
                <a:lnTo>
                  <a:pt x="402350" y="190499"/>
                </a:lnTo>
                <a:lnTo>
                  <a:pt x="412206" y="177799"/>
                </a:lnTo>
                <a:lnTo>
                  <a:pt x="1578367" y="177799"/>
                </a:lnTo>
                <a:lnTo>
                  <a:pt x="1588224" y="190499"/>
                </a:lnTo>
                <a:lnTo>
                  <a:pt x="1597990" y="203199"/>
                </a:lnTo>
                <a:close/>
              </a:path>
              <a:path w="1990725" h="1981200">
                <a:moveTo>
                  <a:pt x="1617248" y="215899"/>
                </a:moveTo>
                <a:lnTo>
                  <a:pt x="373326" y="215899"/>
                </a:lnTo>
                <a:lnTo>
                  <a:pt x="382908" y="203199"/>
                </a:lnTo>
                <a:lnTo>
                  <a:pt x="1607665" y="203199"/>
                </a:lnTo>
                <a:lnTo>
                  <a:pt x="1617248" y="215899"/>
                </a:lnTo>
                <a:close/>
              </a:path>
              <a:path w="1990725" h="1981200">
                <a:moveTo>
                  <a:pt x="1645431" y="241299"/>
                </a:moveTo>
                <a:lnTo>
                  <a:pt x="345143" y="241299"/>
                </a:lnTo>
                <a:lnTo>
                  <a:pt x="354440" y="228599"/>
                </a:lnTo>
                <a:lnTo>
                  <a:pt x="363836" y="215899"/>
                </a:lnTo>
                <a:lnTo>
                  <a:pt x="1626738" y="215899"/>
                </a:lnTo>
                <a:lnTo>
                  <a:pt x="1636133" y="228599"/>
                </a:lnTo>
                <a:lnTo>
                  <a:pt x="1645431" y="241299"/>
                </a:lnTo>
                <a:close/>
              </a:path>
              <a:path w="1990725" h="1981200">
                <a:moveTo>
                  <a:pt x="1663731" y="253999"/>
                </a:moveTo>
                <a:lnTo>
                  <a:pt x="326842" y="253999"/>
                </a:lnTo>
                <a:lnTo>
                  <a:pt x="335944" y="241299"/>
                </a:lnTo>
                <a:lnTo>
                  <a:pt x="1654630" y="241299"/>
                </a:lnTo>
                <a:lnTo>
                  <a:pt x="1663731" y="253999"/>
                </a:lnTo>
                <a:close/>
              </a:path>
              <a:path w="1990725" h="1981200">
                <a:moveTo>
                  <a:pt x="1690424" y="279399"/>
                </a:moveTo>
                <a:lnTo>
                  <a:pt x="300150" y="279399"/>
                </a:lnTo>
                <a:lnTo>
                  <a:pt x="308944" y="266699"/>
                </a:lnTo>
                <a:lnTo>
                  <a:pt x="317842" y="253999"/>
                </a:lnTo>
                <a:lnTo>
                  <a:pt x="1672732" y="253999"/>
                </a:lnTo>
                <a:lnTo>
                  <a:pt x="1681630" y="266699"/>
                </a:lnTo>
                <a:lnTo>
                  <a:pt x="1690424" y="279399"/>
                </a:lnTo>
                <a:close/>
              </a:path>
              <a:path w="1990725" h="1981200">
                <a:moveTo>
                  <a:pt x="1724543" y="317499"/>
                </a:moveTo>
                <a:lnTo>
                  <a:pt x="266031" y="317499"/>
                </a:lnTo>
                <a:lnTo>
                  <a:pt x="274399" y="304799"/>
                </a:lnTo>
                <a:lnTo>
                  <a:pt x="282875" y="292099"/>
                </a:lnTo>
                <a:lnTo>
                  <a:pt x="291459" y="279399"/>
                </a:lnTo>
                <a:lnTo>
                  <a:pt x="1699114" y="279399"/>
                </a:lnTo>
                <a:lnTo>
                  <a:pt x="1707699" y="292099"/>
                </a:lnTo>
                <a:lnTo>
                  <a:pt x="1716175" y="304799"/>
                </a:lnTo>
                <a:lnTo>
                  <a:pt x="1724543" y="317499"/>
                </a:lnTo>
                <a:close/>
              </a:path>
              <a:path w="1990725" h="1981200">
                <a:moveTo>
                  <a:pt x="1748984" y="342899"/>
                </a:moveTo>
                <a:lnTo>
                  <a:pt x="241590" y="342899"/>
                </a:lnTo>
                <a:lnTo>
                  <a:pt x="249624" y="330199"/>
                </a:lnTo>
                <a:lnTo>
                  <a:pt x="257772" y="317499"/>
                </a:lnTo>
                <a:lnTo>
                  <a:pt x="1732802" y="317499"/>
                </a:lnTo>
                <a:lnTo>
                  <a:pt x="1740950" y="330199"/>
                </a:lnTo>
                <a:lnTo>
                  <a:pt x="1748984" y="342899"/>
                </a:lnTo>
                <a:close/>
              </a:path>
              <a:path w="1990725" h="1981200">
                <a:moveTo>
                  <a:pt x="1779977" y="380999"/>
                </a:moveTo>
                <a:lnTo>
                  <a:pt x="210597" y="380999"/>
                </a:lnTo>
                <a:lnTo>
                  <a:pt x="218170" y="368299"/>
                </a:lnTo>
                <a:lnTo>
                  <a:pt x="225861" y="355599"/>
                </a:lnTo>
                <a:lnTo>
                  <a:pt x="233669" y="342899"/>
                </a:lnTo>
                <a:lnTo>
                  <a:pt x="1756905" y="342899"/>
                </a:lnTo>
                <a:lnTo>
                  <a:pt x="1764712" y="355599"/>
                </a:lnTo>
                <a:lnTo>
                  <a:pt x="1772404" y="368299"/>
                </a:lnTo>
                <a:lnTo>
                  <a:pt x="1779977" y="380999"/>
                </a:lnTo>
                <a:close/>
              </a:path>
              <a:path w="1990725" h="1981200">
                <a:moveTo>
                  <a:pt x="1816051" y="431799"/>
                </a:moveTo>
                <a:lnTo>
                  <a:pt x="174522" y="431799"/>
                </a:lnTo>
                <a:lnTo>
                  <a:pt x="181494" y="419099"/>
                </a:lnTo>
                <a:lnTo>
                  <a:pt x="188588" y="406399"/>
                </a:lnTo>
                <a:lnTo>
                  <a:pt x="195804" y="393699"/>
                </a:lnTo>
                <a:lnTo>
                  <a:pt x="203141" y="380999"/>
                </a:lnTo>
                <a:lnTo>
                  <a:pt x="1787432" y="380999"/>
                </a:lnTo>
                <a:lnTo>
                  <a:pt x="1794769" y="393699"/>
                </a:lnTo>
                <a:lnTo>
                  <a:pt x="1801986" y="406399"/>
                </a:lnTo>
                <a:lnTo>
                  <a:pt x="1809080" y="419099"/>
                </a:lnTo>
                <a:lnTo>
                  <a:pt x="1816051" y="431799"/>
                </a:lnTo>
                <a:close/>
              </a:path>
              <a:path w="1990725" h="1981200">
                <a:moveTo>
                  <a:pt x="1849038" y="482599"/>
                </a:moveTo>
                <a:lnTo>
                  <a:pt x="141536" y="482599"/>
                </a:lnTo>
                <a:lnTo>
                  <a:pt x="147880" y="469899"/>
                </a:lnTo>
                <a:lnTo>
                  <a:pt x="154351" y="457199"/>
                </a:lnTo>
                <a:lnTo>
                  <a:pt x="160949" y="444499"/>
                </a:lnTo>
                <a:lnTo>
                  <a:pt x="167673" y="431799"/>
                </a:lnTo>
                <a:lnTo>
                  <a:pt x="1822900" y="431799"/>
                </a:lnTo>
                <a:lnTo>
                  <a:pt x="1829625" y="444499"/>
                </a:lnTo>
                <a:lnTo>
                  <a:pt x="1836222" y="457199"/>
                </a:lnTo>
                <a:lnTo>
                  <a:pt x="1842693" y="469899"/>
                </a:lnTo>
                <a:lnTo>
                  <a:pt x="1849038" y="482599"/>
                </a:lnTo>
                <a:close/>
              </a:path>
              <a:path w="1990725" h="1981200">
                <a:moveTo>
                  <a:pt x="1884369" y="546099"/>
                </a:moveTo>
                <a:lnTo>
                  <a:pt x="106205" y="546099"/>
                </a:lnTo>
                <a:lnTo>
                  <a:pt x="111763" y="533399"/>
                </a:lnTo>
                <a:lnTo>
                  <a:pt x="117456" y="520699"/>
                </a:lnTo>
                <a:lnTo>
                  <a:pt x="123280" y="507999"/>
                </a:lnTo>
                <a:lnTo>
                  <a:pt x="129235" y="495299"/>
                </a:lnTo>
                <a:lnTo>
                  <a:pt x="135320" y="482599"/>
                </a:lnTo>
                <a:lnTo>
                  <a:pt x="1855253" y="482599"/>
                </a:lnTo>
                <a:lnTo>
                  <a:pt x="1873118" y="520699"/>
                </a:lnTo>
                <a:lnTo>
                  <a:pt x="1884369" y="546099"/>
                </a:lnTo>
                <a:close/>
              </a:path>
              <a:path w="1990725" h="1981200">
                <a:moveTo>
                  <a:pt x="1928278" y="647699"/>
                </a:moveTo>
                <a:lnTo>
                  <a:pt x="62295" y="647699"/>
                </a:lnTo>
                <a:lnTo>
                  <a:pt x="66621" y="634999"/>
                </a:lnTo>
                <a:lnTo>
                  <a:pt x="80436" y="596899"/>
                </a:lnTo>
                <a:lnTo>
                  <a:pt x="95490" y="558799"/>
                </a:lnTo>
                <a:lnTo>
                  <a:pt x="100781" y="546099"/>
                </a:lnTo>
                <a:lnTo>
                  <a:pt x="1889793" y="546099"/>
                </a:lnTo>
                <a:lnTo>
                  <a:pt x="1905257" y="584199"/>
                </a:lnTo>
                <a:lnTo>
                  <a:pt x="1919487" y="622299"/>
                </a:lnTo>
                <a:lnTo>
                  <a:pt x="1928278" y="647699"/>
                </a:lnTo>
                <a:close/>
              </a:path>
              <a:path w="1990725" h="1981200">
                <a:moveTo>
                  <a:pt x="1973833" y="812799"/>
                </a:moveTo>
                <a:lnTo>
                  <a:pt x="16740" y="812799"/>
                </a:lnTo>
                <a:lnTo>
                  <a:pt x="19050" y="800099"/>
                </a:lnTo>
                <a:lnTo>
                  <a:pt x="26859" y="761999"/>
                </a:lnTo>
                <a:lnTo>
                  <a:pt x="35980" y="723899"/>
                </a:lnTo>
                <a:lnTo>
                  <a:pt x="46402" y="685799"/>
                </a:lnTo>
                <a:lnTo>
                  <a:pt x="58109" y="647699"/>
                </a:lnTo>
                <a:lnTo>
                  <a:pt x="1932464" y="647699"/>
                </a:lnTo>
                <a:lnTo>
                  <a:pt x="1944172" y="685799"/>
                </a:lnTo>
                <a:lnTo>
                  <a:pt x="1954593" y="723899"/>
                </a:lnTo>
                <a:lnTo>
                  <a:pt x="1963715" y="761999"/>
                </a:lnTo>
                <a:lnTo>
                  <a:pt x="1971524" y="800099"/>
                </a:lnTo>
                <a:lnTo>
                  <a:pt x="1973833" y="812799"/>
                </a:lnTo>
                <a:close/>
              </a:path>
              <a:path w="1990725" h="1981200">
                <a:moveTo>
                  <a:pt x="1984584" y="1104899"/>
                </a:moveTo>
                <a:lnTo>
                  <a:pt x="5989" y="1104899"/>
                </a:lnTo>
                <a:lnTo>
                  <a:pt x="4718" y="1092199"/>
                </a:lnTo>
                <a:lnTo>
                  <a:pt x="1798" y="1054099"/>
                </a:lnTo>
                <a:lnTo>
                  <a:pt x="224" y="1015999"/>
                </a:lnTo>
                <a:lnTo>
                  <a:pt x="0" y="1003299"/>
                </a:lnTo>
                <a:lnTo>
                  <a:pt x="0" y="977899"/>
                </a:lnTo>
                <a:lnTo>
                  <a:pt x="1124" y="939799"/>
                </a:lnTo>
                <a:lnTo>
                  <a:pt x="3595" y="901699"/>
                </a:lnTo>
                <a:lnTo>
                  <a:pt x="7410" y="863599"/>
                </a:lnTo>
                <a:lnTo>
                  <a:pt x="12564" y="825499"/>
                </a:lnTo>
                <a:lnTo>
                  <a:pt x="14579" y="812799"/>
                </a:lnTo>
                <a:lnTo>
                  <a:pt x="1975995" y="812799"/>
                </a:lnTo>
                <a:lnTo>
                  <a:pt x="1981594" y="850899"/>
                </a:lnTo>
                <a:lnTo>
                  <a:pt x="1985857" y="888999"/>
                </a:lnTo>
                <a:lnTo>
                  <a:pt x="1988776" y="927099"/>
                </a:lnTo>
                <a:lnTo>
                  <a:pt x="1990350" y="965199"/>
                </a:lnTo>
                <a:lnTo>
                  <a:pt x="1990574" y="977899"/>
                </a:lnTo>
                <a:lnTo>
                  <a:pt x="1990574" y="1003299"/>
                </a:lnTo>
                <a:lnTo>
                  <a:pt x="1989450" y="1041399"/>
                </a:lnTo>
                <a:lnTo>
                  <a:pt x="1986979" y="1079499"/>
                </a:lnTo>
                <a:lnTo>
                  <a:pt x="1984584" y="1104899"/>
                </a:lnTo>
                <a:close/>
              </a:path>
              <a:path w="1990725" h="1981200">
                <a:moveTo>
                  <a:pt x="1944171" y="1295399"/>
                </a:moveTo>
                <a:lnTo>
                  <a:pt x="46402" y="1295399"/>
                </a:lnTo>
                <a:lnTo>
                  <a:pt x="42785" y="1282699"/>
                </a:lnTo>
                <a:lnTo>
                  <a:pt x="32795" y="1244599"/>
                </a:lnTo>
                <a:lnTo>
                  <a:pt x="24110" y="1206499"/>
                </a:lnTo>
                <a:lnTo>
                  <a:pt x="16740" y="1168399"/>
                </a:lnTo>
                <a:lnTo>
                  <a:pt x="10698" y="1130299"/>
                </a:lnTo>
                <a:lnTo>
                  <a:pt x="7410" y="1104899"/>
                </a:lnTo>
                <a:lnTo>
                  <a:pt x="1983164" y="1104899"/>
                </a:lnTo>
                <a:lnTo>
                  <a:pt x="1978009" y="1142999"/>
                </a:lnTo>
                <a:lnTo>
                  <a:pt x="1971524" y="1181099"/>
                </a:lnTo>
                <a:lnTo>
                  <a:pt x="1963715" y="1219199"/>
                </a:lnTo>
                <a:lnTo>
                  <a:pt x="1954593" y="1257299"/>
                </a:lnTo>
                <a:lnTo>
                  <a:pt x="1944171" y="1295399"/>
                </a:lnTo>
                <a:close/>
              </a:path>
              <a:path w="1990725" h="1981200">
                <a:moveTo>
                  <a:pt x="1900239" y="1409699"/>
                </a:moveTo>
                <a:lnTo>
                  <a:pt x="90335" y="1409699"/>
                </a:lnTo>
                <a:lnTo>
                  <a:pt x="85317" y="1396999"/>
                </a:lnTo>
                <a:lnTo>
                  <a:pt x="71086" y="1358899"/>
                </a:lnTo>
                <a:lnTo>
                  <a:pt x="58109" y="1320799"/>
                </a:lnTo>
                <a:lnTo>
                  <a:pt x="50162" y="1295399"/>
                </a:lnTo>
                <a:lnTo>
                  <a:pt x="1940411" y="1295399"/>
                </a:lnTo>
                <a:lnTo>
                  <a:pt x="1928278" y="1333499"/>
                </a:lnTo>
                <a:lnTo>
                  <a:pt x="1914882" y="1371599"/>
                </a:lnTo>
                <a:lnTo>
                  <a:pt x="1900239" y="1409699"/>
                </a:lnTo>
                <a:close/>
              </a:path>
              <a:path w="1990725" h="1981200">
                <a:moveTo>
                  <a:pt x="1861339" y="1485899"/>
                </a:moveTo>
                <a:lnTo>
                  <a:pt x="129235" y="1485899"/>
                </a:lnTo>
                <a:lnTo>
                  <a:pt x="123280" y="1473199"/>
                </a:lnTo>
                <a:lnTo>
                  <a:pt x="106205" y="1435099"/>
                </a:lnTo>
                <a:lnTo>
                  <a:pt x="95490" y="1409699"/>
                </a:lnTo>
                <a:lnTo>
                  <a:pt x="1895084" y="1409699"/>
                </a:lnTo>
                <a:lnTo>
                  <a:pt x="1878810" y="1447799"/>
                </a:lnTo>
                <a:lnTo>
                  <a:pt x="1861339" y="1485899"/>
                </a:lnTo>
                <a:close/>
              </a:path>
              <a:path w="1990725" h="1981200">
                <a:moveTo>
                  <a:pt x="1829625" y="1536699"/>
                </a:moveTo>
                <a:lnTo>
                  <a:pt x="160949" y="1536699"/>
                </a:lnTo>
                <a:lnTo>
                  <a:pt x="154351" y="1523999"/>
                </a:lnTo>
                <a:lnTo>
                  <a:pt x="147880" y="1511299"/>
                </a:lnTo>
                <a:lnTo>
                  <a:pt x="141536" y="1498599"/>
                </a:lnTo>
                <a:lnTo>
                  <a:pt x="135320" y="1485899"/>
                </a:lnTo>
                <a:lnTo>
                  <a:pt x="1855253" y="1485899"/>
                </a:lnTo>
                <a:lnTo>
                  <a:pt x="1849038" y="1498599"/>
                </a:lnTo>
                <a:lnTo>
                  <a:pt x="1842693" y="1511299"/>
                </a:lnTo>
                <a:lnTo>
                  <a:pt x="1836222" y="1523999"/>
                </a:lnTo>
                <a:lnTo>
                  <a:pt x="1829625" y="1536699"/>
                </a:lnTo>
                <a:close/>
              </a:path>
              <a:path w="1990725" h="1981200">
                <a:moveTo>
                  <a:pt x="1794769" y="1587499"/>
                </a:moveTo>
                <a:lnTo>
                  <a:pt x="195804" y="1587499"/>
                </a:lnTo>
                <a:lnTo>
                  <a:pt x="188588" y="1574799"/>
                </a:lnTo>
                <a:lnTo>
                  <a:pt x="181494" y="1562099"/>
                </a:lnTo>
                <a:lnTo>
                  <a:pt x="174522" y="1549399"/>
                </a:lnTo>
                <a:lnTo>
                  <a:pt x="167673" y="1536699"/>
                </a:lnTo>
                <a:lnTo>
                  <a:pt x="1822900" y="1536699"/>
                </a:lnTo>
                <a:lnTo>
                  <a:pt x="1816051" y="1549399"/>
                </a:lnTo>
                <a:lnTo>
                  <a:pt x="1809080" y="1562099"/>
                </a:lnTo>
                <a:lnTo>
                  <a:pt x="1801986" y="1574799"/>
                </a:lnTo>
                <a:lnTo>
                  <a:pt x="1794769" y="1587499"/>
                </a:lnTo>
                <a:close/>
              </a:path>
              <a:path w="1990725" h="1981200">
                <a:moveTo>
                  <a:pt x="1764712" y="1625599"/>
                </a:moveTo>
                <a:lnTo>
                  <a:pt x="225861" y="1625599"/>
                </a:lnTo>
                <a:lnTo>
                  <a:pt x="218170" y="1612899"/>
                </a:lnTo>
                <a:lnTo>
                  <a:pt x="210597" y="1600199"/>
                </a:lnTo>
                <a:lnTo>
                  <a:pt x="203141" y="1587499"/>
                </a:lnTo>
                <a:lnTo>
                  <a:pt x="1787432" y="1587499"/>
                </a:lnTo>
                <a:lnTo>
                  <a:pt x="1779977" y="1600199"/>
                </a:lnTo>
                <a:lnTo>
                  <a:pt x="1772404" y="1612899"/>
                </a:lnTo>
                <a:lnTo>
                  <a:pt x="1764712" y="1625599"/>
                </a:lnTo>
                <a:close/>
              </a:path>
              <a:path w="1990725" h="1981200">
                <a:moveTo>
                  <a:pt x="1732802" y="1663699"/>
                </a:moveTo>
                <a:lnTo>
                  <a:pt x="257772" y="1663699"/>
                </a:lnTo>
                <a:lnTo>
                  <a:pt x="249624" y="1650999"/>
                </a:lnTo>
                <a:lnTo>
                  <a:pt x="241590" y="1638299"/>
                </a:lnTo>
                <a:lnTo>
                  <a:pt x="233669" y="1625599"/>
                </a:lnTo>
                <a:lnTo>
                  <a:pt x="1756905" y="1625599"/>
                </a:lnTo>
                <a:lnTo>
                  <a:pt x="1748984" y="1638299"/>
                </a:lnTo>
                <a:lnTo>
                  <a:pt x="1740950" y="1650999"/>
                </a:lnTo>
                <a:lnTo>
                  <a:pt x="1732802" y="1663699"/>
                </a:lnTo>
                <a:close/>
              </a:path>
              <a:path w="1990725" h="1981200">
                <a:moveTo>
                  <a:pt x="1707699" y="1689099"/>
                </a:moveTo>
                <a:lnTo>
                  <a:pt x="282875" y="1689099"/>
                </a:lnTo>
                <a:lnTo>
                  <a:pt x="274399" y="1676399"/>
                </a:lnTo>
                <a:lnTo>
                  <a:pt x="266031" y="1663699"/>
                </a:lnTo>
                <a:lnTo>
                  <a:pt x="1724543" y="1663699"/>
                </a:lnTo>
                <a:lnTo>
                  <a:pt x="1716175" y="1676399"/>
                </a:lnTo>
                <a:lnTo>
                  <a:pt x="1707699" y="1689099"/>
                </a:lnTo>
                <a:close/>
              </a:path>
              <a:path w="1990725" h="1981200">
                <a:moveTo>
                  <a:pt x="1681630" y="1714499"/>
                </a:moveTo>
                <a:lnTo>
                  <a:pt x="308944" y="1714499"/>
                </a:lnTo>
                <a:lnTo>
                  <a:pt x="300150" y="1701799"/>
                </a:lnTo>
                <a:lnTo>
                  <a:pt x="291459" y="1689099"/>
                </a:lnTo>
                <a:lnTo>
                  <a:pt x="1699114" y="1689099"/>
                </a:lnTo>
                <a:lnTo>
                  <a:pt x="1690424" y="1701799"/>
                </a:lnTo>
                <a:lnTo>
                  <a:pt x="1681630" y="1714499"/>
                </a:lnTo>
                <a:close/>
              </a:path>
              <a:path w="1990725" h="1981200">
                <a:moveTo>
                  <a:pt x="1654630" y="1739899"/>
                </a:moveTo>
                <a:lnTo>
                  <a:pt x="335944" y="1739899"/>
                </a:lnTo>
                <a:lnTo>
                  <a:pt x="326842" y="1727199"/>
                </a:lnTo>
                <a:lnTo>
                  <a:pt x="317842" y="1714499"/>
                </a:lnTo>
                <a:lnTo>
                  <a:pt x="1672732" y="1714499"/>
                </a:lnTo>
                <a:lnTo>
                  <a:pt x="1663731" y="1727199"/>
                </a:lnTo>
                <a:lnTo>
                  <a:pt x="1654630" y="1739899"/>
                </a:lnTo>
                <a:close/>
              </a:path>
              <a:path w="1990725" h="1981200">
                <a:moveTo>
                  <a:pt x="1636133" y="1752599"/>
                </a:moveTo>
                <a:lnTo>
                  <a:pt x="354440" y="1752599"/>
                </a:lnTo>
                <a:lnTo>
                  <a:pt x="345143" y="1739899"/>
                </a:lnTo>
                <a:lnTo>
                  <a:pt x="1645431" y="1739899"/>
                </a:lnTo>
                <a:lnTo>
                  <a:pt x="1636133" y="1752599"/>
                </a:lnTo>
                <a:close/>
              </a:path>
              <a:path w="1990725" h="1981200">
                <a:moveTo>
                  <a:pt x="1607665" y="1777999"/>
                </a:moveTo>
                <a:lnTo>
                  <a:pt x="382908" y="1777999"/>
                </a:lnTo>
                <a:lnTo>
                  <a:pt x="373326" y="1765299"/>
                </a:lnTo>
                <a:lnTo>
                  <a:pt x="363836" y="1752599"/>
                </a:lnTo>
                <a:lnTo>
                  <a:pt x="1626738" y="1752599"/>
                </a:lnTo>
                <a:lnTo>
                  <a:pt x="1617248" y="1765299"/>
                </a:lnTo>
                <a:lnTo>
                  <a:pt x="1607665" y="1777999"/>
                </a:lnTo>
                <a:close/>
              </a:path>
              <a:path w="1990725" h="1981200">
                <a:moveTo>
                  <a:pt x="1588224" y="1790699"/>
                </a:moveTo>
                <a:lnTo>
                  <a:pt x="402350" y="1790699"/>
                </a:lnTo>
                <a:lnTo>
                  <a:pt x="392583" y="1777999"/>
                </a:lnTo>
                <a:lnTo>
                  <a:pt x="1597990" y="1777999"/>
                </a:lnTo>
                <a:lnTo>
                  <a:pt x="1588224" y="1790699"/>
                </a:lnTo>
                <a:close/>
              </a:path>
              <a:path w="1990725" h="1981200">
                <a:moveTo>
                  <a:pt x="1558396" y="1816099"/>
                </a:moveTo>
                <a:lnTo>
                  <a:pt x="432178" y="1816099"/>
                </a:lnTo>
                <a:lnTo>
                  <a:pt x="422149" y="1803399"/>
                </a:lnTo>
                <a:lnTo>
                  <a:pt x="412206" y="1790699"/>
                </a:lnTo>
                <a:lnTo>
                  <a:pt x="1578367" y="1790699"/>
                </a:lnTo>
                <a:lnTo>
                  <a:pt x="1568425" y="1803399"/>
                </a:lnTo>
                <a:lnTo>
                  <a:pt x="1558396" y="1816099"/>
                </a:lnTo>
                <a:close/>
              </a:path>
              <a:path w="1990725" h="1981200">
                <a:moveTo>
                  <a:pt x="1538082" y="1828799"/>
                </a:moveTo>
                <a:lnTo>
                  <a:pt x="452492" y="1828799"/>
                </a:lnTo>
                <a:lnTo>
                  <a:pt x="442293" y="1816099"/>
                </a:lnTo>
                <a:lnTo>
                  <a:pt x="1548281" y="1816099"/>
                </a:lnTo>
                <a:lnTo>
                  <a:pt x="1538082" y="1828799"/>
                </a:lnTo>
                <a:close/>
              </a:path>
              <a:path w="1990725" h="1981200">
                <a:moveTo>
                  <a:pt x="1517445" y="1841499"/>
                </a:moveTo>
                <a:lnTo>
                  <a:pt x="473129" y="1841499"/>
                </a:lnTo>
                <a:lnTo>
                  <a:pt x="462770" y="1828799"/>
                </a:lnTo>
                <a:lnTo>
                  <a:pt x="1527803" y="1828799"/>
                </a:lnTo>
                <a:lnTo>
                  <a:pt x="1517445" y="1841499"/>
                </a:lnTo>
                <a:close/>
              </a:path>
              <a:path w="1990725" h="1981200">
                <a:moveTo>
                  <a:pt x="1496489" y="1854199"/>
                </a:moveTo>
                <a:lnTo>
                  <a:pt x="494085" y="1854199"/>
                </a:lnTo>
                <a:lnTo>
                  <a:pt x="483568" y="1841499"/>
                </a:lnTo>
                <a:lnTo>
                  <a:pt x="1507005" y="1841499"/>
                </a:lnTo>
                <a:lnTo>
                  <a:pt x="1496489" y="1854199"/>
                </a:lnTo>
                <a:close/>
              </a:path>
              <a:path w="1990725" h="1981200">
                <a:moveTo>
                  <a:pt x="1475235" y="1866899"/>
                </a:moveTo>
                <a:lnTo>
                  <a:pt x="515338" y="1866899"/>
                </a:lnTo>
                <a:lnTo>
                  <a:pt x="504675" y="1854199"/>
                </a:lnTo>
                <a:lnTo>
                  <a:pt x="1485899" y="1854199"/>
                </a:lnTo>
                <a:lnTo>
                  <a:pt x="1475235" y="1866899"/>
                </a:lnTo>
                <a:close/>
              </a:path>
              <a:path w="1990725" h="1981200">
                <a:moveTo>
                  <a:pt x="1442813" y="1879599"/>
                </a:moveTo>
                <a:lnTo>
                  <a:pt x="547761" y="1879599"/>
                </a:lnTo>
                <a:lnTo>
                  <a:pt x="536885" y="1866899"/>
                </a:lnTo>
                <a:lnTo>
                  <a:pt x="1453689" y="1866899"/>
                </a:lnTo>
                <a:lnTo>
                  <a:pt x="1442813" y="1879599"/>
                </a:lnTo>
                <a:close/>
              </a:path>
              <a:path w="1990725" h="1981200">
                <a:moveTo>
                  <a:pt x="1420859" y="1892299"/>
                </a:moveTo>
                <a:lnTo>
                  <a:pt x="569715" y="1892299"/>
                </a:lnTo>
                <a:lnTo>
                  <a:pt x="558704" y="1879599"/>
                </a:lnTo>
                <a:lnTo>
                  <a:pt x="1431870" y="1879599"/>
                </a:lnTo>
                <a:lnTo>
                  <a:pt x="1420859" y="1892299"/>
                </a:lnTo>
                <a:close/>
              </a:path>
              <a:path w="1990725" h="1981200">
                <a:moveTo>
                  <a:pt x="1398649" y="1904999"/>
                </a:moveTo>
                <a:lnTo>
                  <a:pt x="591925" y="1904999"/>
                </a:lnTo>
                <a:lnTo>
                  <a:pt x="580789" y="1892299"/>
                </a:lnTo>
                <a:lnTo>
                  <a:pt x="1409784" y="1892299"/>
                </a:lnTo>
                <a:lnTo>
                  <a:pt x="1398649" y="1904999"/>
                </a:lnTo>
                <a:close/>
              </a:path>
              <a:path w="1990725" h="1981200">
                <a:moveTo>
                  <a:pt x="1364881" y="1917699"/>
                </a:moveTo>
                <a:lnTo>
                  <a:pt x="625692" y="1917699"/>
                </a:lnTo>
                <a:lnTo>
                  <a:pt x="614378" y="1904999"/>
                </a:lnTo>
                <a:lnTo>
                  <a:pt x="1376195" y="1904999"/>
                </a:lnTo>
                <a:lnTo>
                  <a:pt x="1364881" y="1917699"/>
                </a:lnTo>
                <a:close/>
              </a:path>
              <a:path w="1990725" h="1981200">
                <a:moveTo>
                  <a:pt x="1330614" y="1930399"/>
                </a:moveTo>
                <a:lnTo>
                  <a:pt x="659959" y="1930399"/>
                </a:lnTo>
                <a:lnTo>
                  <a:pt x="648483" y="1917699"/>
                </a:lnTo>
                <a:lnTo>
                  <a:pt x="1342090" y="1917699"/>
                </a:lnTo>
                <a:lnTo>
                  <a:pt x="1330614" y="1930399"/>
                </a:lnTo>
                <a:close/>
              </a:path>
              <a:path w="1990725" h="1981200">
                <a:moveTo>
                  <a:pt x="1295893" y="1943099"/>
                </a:moveTo>
                <a:lnTo>
                  <a:pt x="694681" y="1943099"/>
                </a:lnTo>
                <a:lnTo>
                  <a:pt x="683060" y="1930399"/>
                </a:lnTo>
                <a:lnTo>
                  <a:pt x="1307514" y="1930399"/>
                </a:lnTo>
                <a:lnTo>
                  <a:pt x="1295893" y="1943099"/>
                </a:lnTo>
                <a:close/>
              </a:path>
              <a:path w="1990725" h="1981200">
                <a:moveTo>
                  <a:pt x="1248971" y="1955799"/>
                </a:moveTo>
                <a:lnTo>
                  <a:pt x="741602" y="1955799"/>
                </a:lnTo>
                <a:lnTo>
                  <a:pt x="729811" y="1943099"/>
                </a:lnTo>
                <a:lnTo>
                  <a:pt x="1260763" y="1943099"/>
                </a:lnTo>
                <a:lnTo>
                  <a:pt x="1248971" y="1955799"/>
                </a:lnTo>
                <a:close/>
              </a:path>
              <a:path w="1990725" h="1981200">
                <a:moveTo>
                  <a:pt x="1201439" y="1968499"/>
                </a:moveTo>
                <a:lnTo>
                  <a:pt x="789135" y="1968499"/>
                </a:lnTo>
                <a:lnTo>
                  <a:pt x="777202" y="1955799"/>
                </a:lnTo>
                <a:lnTo>
                  <a:pt x="1213372" y="1955799"/>
                </a:lnTo>
                <a:lnTo>
                  <a:pt x="1201439" y="1968499"/>
                </a:lnTo>
                <a:close/>
              </a:path>
              <a:path w="1990725" h="1981200">
                <a:moveTo>
                  <a:pt x="1129243" y="1981199"/>
                </a:moveTo>
                <a:lnTo>
                  <a:pt x="861331" y="1981199"/>
                </a:lnTo>
                <a:lnTo>
                  <a:pt x="849237" y="1968499"/>
                </a:lnTo>
                <a:lnTo>
                  <a:pt x="1141337" y="1968499"/>
                </a:lnTo>
                <a:lnTo>
                  <a:pt x="1129243" y="1981199"/>
                </a:lnTo>
                <a:close/>
              </a:path>
            </a:pathLst>
          </a:custGeom>
          <a:solidFill>
            <a:srgbClr val="73AEDA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4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2796" y="7600195"/>
            <a:ext cx="1095375" cy="1109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8" name="object 11"/>
          <p:cNvSpPr/>
          <p:nvPr/>
        </p:nvSpPr>
        <p:spPr>
          <a:xfrm>
            <a:off x="14283112" y="3345640"/>
            <a:ext cx="1990725" cy="1981200"/>
          </a:xfrm>
          <a:custGeom>
            <a:avLst/>
            <a:gdLst/>
            <a:ahLst/>
            <a:cxnLst/>
            <a:rect l="l" t="t" r="r" b="b"/>
            <a:pathLst>
              <a:path w="1990725" h="1981200">
                <a:moveTo>
                  <a:pt x="1165456" y="12699"/>
                </a:moveTo>
                <a:lnTo>
                  <a:pt x="825118" y="12699"/>
                </a:lnTo>
                <a:lnTo>
                  <a:pt x="837164" y="0"/>
                </a:lnTo>
                <a:lnTo>
                  <a:pt x="1153409" y="0"/>
                </a:lnTo>
                <a:lnTo>
                  <a:pt x="1165456" y="12699"/>
                </a:lnTo>
                <a:close/>
              </a:path>
              <a:path w="1990725" h="1981200">
                <a:moveTo>
                  <a:pt x="1225273" y="25399"/>
                </a:moveTo>
                <a:lnTo>
                  <a:pt x="765301" y="25399"/>
                </a:lnTo>
                <a:lnTo>
                  <a:pt x="777202" y="12699"/>
                </a:lnTo>
                <a:lnTo>
                  <a:pt x="1213372" y="12699"/>
                </a:lnTo>
                <a:lnTo>
                  <a:pt x="1225273" y="25399"/>
                </a:lnTo>
                <a:close/>
              </a:path>
              <a:path w="1990725" h="1981200">
                <a:moveTo>
                  <a:pt x="1272514" y="38099"/>
                </a:moveTo>
                <a:lnTo>
                  <a:pt x="718060" y="38099"/>
                </a:lnTo>
                <a:lnTo>
                  <a:pt x="729811" y="25399"/>
                </a:lnTo>
                <a:lnTo>
                  <a:pt x="1260763" y="25399"/>
                </a:lnTo>
                <a:lnTo>
                  <a:pt x="1272514" y="38099"/>
                </a:lnTo>
                <a:close/>
              </a:path>
              <a:path w="1990725" h="1981200">
                <a:moveTo>
                  <a:pt x="1319087" y="50799"/>
                </a:moveTo>
                <a:lnTo>
                  <a:pt x="671486" y="50799"/>
                </a:lnTo>
                <a:lnTo>
                  <a:pt x="683060" y="38099"/>
                </a:lnTo>
                <a:lnTo>
                  <a:pt x="1307514" y="38099"/>
                </a:lnTo>
                <a:lnTo>
                  <a:pt x="1319087" y="50799"/>
                </a:lnTo>
                <a:close/>
              </a:path>
              <a:path w="1990725" h="1981200">
                <a:moveTo>
                  <a:pt x="1353513" y="63499"/>
                </a:moveTo>
                <a:lnTo>
                  <a:pt x="637061" y="63499"/>
                </a:lnTo>
                <a:lnTo>
                  <a:pt x="648483" y="50799"/>
                </a:lnTo>
                <a:lnTo>
                  <a:pt x="1342090" y="50799"/>
                </a:lnTo>
                <a:lnTo>
                  <a:pt x="1353513" y="63499"/>
                </a:lnTo>
                <a:close/>
              </a:path>
              <a:path w="1990725" h="1981200">
                <a:moveTo>
                  <a:pt x="1387453" y="76199"/>
                </a:moveTo>
                <a:lnTo>
                  <a:pt x="603121" y="76199"/>
                </a:lnTo>
                <a:lnTo>
                  <a:pt x="614378" y="63499"/>
                </a:lnTo>
                <a:lnTo>
                  <a:pt x="1376196" y="63499"/>
                </a:lnTo>
                <a:lnTo>
                  <a:pt x="1387453" y="76199"/>
                </a:lnTo>
                <a:close/>
              </a:path>
              <a:path w="1990725" h="1981200">
                <a:moveTo>
                  <a:pt x="1409785" y="88899"/>
                </a:moveTo>
                <a:lnTo>
                  <a:pt x="580789" y="88899"/>
                </a:lnTo>
                <a:lnTo>
                  <a:pt x="591925" y="76199"/>
                </a:lnTo>
                <a:lnTo>
                  <a:pt x="1398649" y="76199"/>
                </a:lnTo>
                <a:lnTo>
                  <a:pt x="1409785" y="88899"/>
                </a:lnTo>
                <a:close/>
              </a:path>
              <a:path w="1990725" h="1981200">
                <a:moveTo>
                  <a:pt x="1442813" y="101599"/>
                </a:moveTo>
                <a:lnTo>
                  <a:pt x="547761" y="101599"/>
                </a:lnTo>
                <a:lnTo>
                  <a:pt x="558704" y="88899"/>
                </a:lnTo>
                <a:lnTo>
                  <a:pt x="1431870" y="88899"/>
                </a:lnTo>
                <a:lnTo>
                  <a:pt x="1442813" y="101599"/>
                </a:lnTo>
                <a:close/>
              </a:path>
              <a:path w="1990725" h="1981200">
                <a:moveTo>
                  <a:pt x="1464498" y="114299"/>
                </a:moveTo>
                <a:lnTo>
                  <a:pt x="526076" y="114299"/>
                </a:lnTo>
                <a:lnTo>
                  <a:pt x="536885" y="101599"/>
                </a:lnTo>
                <a:lnTo>
                  <a:pt x="1453689" y="101599"/>
                </a:lnTo>
                <a:lnTo>
                  <a:pt x="1464498" y="114299"/>
                </a:lnTo>
                <a:close/>
              </a:path>
              <a:path w="1990725" h="1981200">
                <a:moveTo>
                  <a:pt x="1485899" y="126999"/>
                </a:moveTo>
                <a:lnTo>
                  <a:pt x="504675" y="126999"/>
                </a:lnTo>
                <a:lnTo>
                  <a:pt x="515339" y="114299"/>
                </a:lnTo>
                <a:lnTo>
                  <a:pt x="1475236" y="114299"/>
                </a:lnTo>
                <a:lnTo>
                  <a:pt x="1485899" y="126999"/>
                </a:lnTo>
                <a:close/>
              </a:path>
              <a:path w="1990725" h="1981200">
                <a:moveTo>
                  <a:pt x="1507006" y="139699"/>
                </a:moveTo>
                <a:lnTo>
                  <a:pt x="483568" y="139699"/>
                </a:lnTo>
                <a:lnTo>
                  <a:pt x="494085" y="126999"/>
                </a:lnTo>
                <a:lnTo>
                  <a:pt x="1496489" y="126999"/>
                </a:lnTo>
                <a:lnTo>
                  <a:pt x="1507006" y="139699"/>
                </a:lnTo>
                <a:close/>
              </a:path>
              <a:path w="1990725" h="1981200">
                <a:moveTo>
                  <a:pt x="1527804" y="152399"/>
                </a:moveTo>
                <a:lnTo>
                  <a:pt x="462770" y="152399"/>
                </a:lnTo>
                <a:lnTo>
                  <a:pt x="473129" y="139699"/>
                </a:lnTo>
                <a:lnTo>
                  <a:pt x="1517445" y="139699"/>
                </a:lnTo>
                <a:lnTo>
                  <a:pt x="1527804" y="152399"/>
                </a:lnTo>
                <a:close/>
              </a:path>
              <a:path w="1990725" h="1981200">
                <a:moveTo>
                  <a:pt x="1548281" y="165099"/>
                </a:moveTo>
                <a:lnTo>
                  <a:pt x="442293" y="165099"/>
                </a:lnTo>
                <a:lnTo>
                  <a:pt x="452492" y="152399"/>
                </a:lnTo>
                <a:lnTo>
                  <a:pt x="1538082" y="152399"/>
                </a:lnTo>
                <a:lnTo>
                  <a:pt x="1548281" y="165099"/>
                </a:lnTo>
                <a:close/>
              </a:path>
              <a:path w="1990725" h="1981200">
                <a:moveTo>
                  <a:pt x="1568425" y="177799"/>
                </a:moveTo>
                <a:lnTo>
                  <a:pt x="422149" y="177799"/>
                </a:lnTo>
                <a:lnTo>
                  <a:pt x="432178" y="165099"/>
                </a:lnTo>
                <a:lnTo>
                  <a:pt x="1558396" y="165099"/>
                </a:lnTo>
                <a:lnTo>
                  <a:pt x="1568425" y="177799"/>
                </a:lnTo>
                <a:close/>
              </a:path>
              <a:path w="1990725" h="1981200">
                <a:moveTo>
                  <a:pt x="1597990" y="203199"/>
                </a:moveTo>
                <a:lnTo>
                  <a:pt x="392583" y="203199"/>
                </a:lnTo>
                <a:lnTo>
                  <a:pt x="402350" y="190499"/>
                </a:lnTo>
                <a:lnTo>
                  <a:pt x="412206" y="177799"/>
                </a:lnTo>
                <a:lnTo>
                  <a:pt x="1578367" y="177799"/>
                </a:lnTo>
                <a:lnTo>
                  <a:pt x="1588224" y="190499"/>
                </a:lnTo>
                <a:lnTo>
                  <a:pt x="1597990" y="203199"/>
                </a:lnTo>
                <a:close/>
              </a:path>
              <a:path w="1990725" h="1981200">
                <a:moveTo>
                  <a:pt x="1617248" y="215899"/>
                </a:moveTo>
                <a:lnTo>
                  <a:pt x="373326" y="215899"/>
                </a:lnTo>
                <a:lnTo>
                  <a:pt x="382908" y="203199"/>
                </a:lnTo>
                <a:lnTo>
                  <a:pt x="1607665" y="203199"/>
                </a:lnTo>
                <a:lnTo>
                  <a:pt x="1617248" y="215899"/>
                </a:lnTo>
                <a:close/>
              </a:path>
              <a:path w="1990725" h="1981200">
                <a:moveTo>
                  <a:pt x="1645431" y="241299"/>
                </a:moveTo>
                <a:lnTo>
                  <a:pt x="345143" y="241299"/>
                </a:lnTo>
                <a:lnTo>
                  <a:pt x="354440" y="228599"/>
                </a:lnTo>
                <a:lnTo>
                  <a:pt x="363836" y="215899"/>
                </a:lnTo>
                <a:lnTo>
                  <a:pt x="1626738" y="215899"/>
                </a:lnTo>
                <a:lnTo>
                  <a:pt x="1636133" y="228599"/>
                </a:lnTo>
                <a:lnTo>
                  <a:pt x="1645431" y="241299"/>
                </a:lnTo>
                <a:close/>
              </a:path>
              <a:path w="1990725" h="1981200">
                <a:moveTo>
                  <a:pt x="1663731" y="253999"/>
                </a:moveTo>
                <a:lnTo>
                  <a:pt x="326842" y="253999"/>
                </a:lnTo>
                <a:lnTo>
                  <a:pt x="335944" y="241299"/>
                </a:lnTo>
                <a:lnTo>
                  <a:pt x="1654630" y="241299"/>
                </a:lnTo>
                <a:lnTo>
                  <a:pt x="1663731" y="253999"/>
                </a:lnTo>
                <a:close/>
              </a:path>
              <a:path w="1990725" h="1981200">
                <a:moveTo>
                  <a:pt x="1690424" y="279399"/>
                </a:moveTo>
                <a:lnTo>
                  <a:pt x="300150" y="279399"/>
                </a:lnTo>
                <a:lnTo>
                  <a:pt x="308944" y="266699"/>
                </a:lnTo>
                <a:lnTo>
                  <a:pt x="317842" y="253999"/>
                </a:lnTo>
                <a:lnTo>
                  <a:pt x="1672732" y="253999"/>
                </a:lnTo>
                <a:lnTo>
                  <a:pt x="1681630" y="266699"/>
                </a:lnTo>
                <a:lnTo>
                  <a:pt x="1690424" y="279399"/>
                </a:lnTo>
                <a:close/>
              </a:path>
              <a:path w="1990725" h="1981200">
                <a:moveTo>
                  <a:pt x="1724543" y="317499"/>
                </a:moveTo>
                <a:lnTo>
                  <a:pt x="266031" y="317499"/>
                </a:lnTo>
                <a:lnTo>
                  <a:pt x="274399" y="304799"/>
                </a:lnTo>
                <a:lnTo>
                  <a:pt x="282875" y="292099"/>
                </a:lnTo>
                <a:lnTo>
                  <a:pt x="291459" y="279399"/>
                </a:lnTo>
                <a:lnTo>
                  <a:pt x="1699114" y="279399"/>
                </a:lnTo>
                <a:lnTo>
                  <a:pt x="1707699" y="292099"/>
                </a:lnTo>
                <a:lnTo>
                  <a:pt x="1716175" y="304799"/>
                </a:lnTo>
                <a:lnTo>
                  <a:pt x="1724543" y="317499"/>
                </a:lnTo>
                <a:close/>
              </a:path>
              <a:path w="1990725" h="1981200">
                <a:moveTo>
                  <a:pt x="1748984" y="342899"/>
                </a:moveTo>
                <a:lnTo>
                  <a:pt x="241590" y="342899"/>
                </a:lnTo>
                <a:lnTo>
                  <a:pt x="249624" y="330199"/>
                </a:lnTo>
                <a:lnTo>
                  <a:pt x="257772" y="317499"/>
                </a:lnTo>
                <a:lnTo>
                  <a:pt x="1732802" y="317499"/>
                </a:lnTo>
                <a:lnTo>
                  <a:pt x="1740950" y="330199"/>
                </a:lnTo>
                <a:lnTo>
                  <a:pt x="1748984" y="342899"/>
                </a:lnTo>
                <a:close/>
              </a:path>
              <a:path w="1990725" h="1981200">
                <a:moveTo>
                  <a:pt x="1779977" y="380999"/>
                </a:moveTo>
                <a:lnTo>
                  <a:pt x="210597" y="380999"/>
                </a:lnTo>
                <a:lnTo>
                  <a:pt x="218170" y="368299"/>
                </a:lnTo>
                <a:lnTo>
                  <a:pt x="225861" y="355599"/>
                </a:lnTo>
                <a:lnTo>
                  <a:pt x="233669" y="342899"/>
                </a:lnTo>
                <a:lnTo>
                  <a:pt x="1756905" y="342899"/>
                </a:lnTo>
                <a:lnTo>
                  <a:pt x="1764712" y="355599"/>
                </a:lnTo>
                <a:lnTo>
                  <a:pt x="1772404" y="368299"/>
                </a:lnTo>
                <a:lnTo>
                  <a:pt x="1779977" y="380999"/>
                </a:lnTo>
                <a:close/>
              </a:path>
              <a:path w="1990725" h="1981200">
                <a:moveTo>
                  <a:pt x="1816051" y="431799"/>
                </a:moveTo>
                <a:lnTo>
                  <a:pt x="174522" y="431799"/>
                </a:lnTo>
                <a:lnTo>
                  <a:pt x="181494" y="419099"/>
                </a:lnTo>
                <a:lnTo>
                  <a:pt x="188588" y="406399"/>
                </a:lnTo>
                <a:lnTo>
                  <a:pt x="195804" y="393699"/>
                </a:lnTo>
                <a:lnTo>
                  <a:pt x="203141" y="380999"/>
                </a:lnTo>
                <a:lnTo>
                  <a:pt x="1787432" y="380999"/>
                </a:lnTo>
                <a:lnTo>
                  <a:pt x="1794769" y="393699"/>
                </a:lnTo>
                <a:lnTo>
                  <a:pt x="1801986" y="406399"/>
                </a:lnTo>
                <a:lnTo>
                  <a:pt x="1809080" y="419099"/>
                </a:lnTo>
                <a:lnTo>
                  <a:pt x="1816051" y="431799"/>
                </a:lnTo>
                <a:close/>
              </a:path>
              <a:path w="1990725" h="1981200">
                <a:moveTo>
                  <a:pt x="1849038" y="482599"/>
                </a:moveTo>
                <a:lnTo>
                  <a:pt x="141536" y="482599"/>
                </a:lnTo>
                <a:lnTo>
                  <a:pt x="147880" y="469899"/>
                </a:lnTo>
                <a:lnTo>
                  <a:pt x="154351" y="457199"/>
                </a:lnTo>
                <a:lnTo>
                  <a:pt x="160949" y="444499"/>
                </a:lnTo>
                <a:lnTo>
                  <a:pt x="167673" y="431799"/>
                </a:lnTo>
                <a:lnTo>
                  <a:pt x="1822900" y="431799"/>
                </a:lnTo>
                <a:lnTo>
                  <a:pt x="1829625" y="444499"/>
                </a:lnTo>
                <a:lnTo>
                  <a:pt x="1836222" y="457199"/>
                </a:lnTo>
                <a:lnTo>
                  <a:pt x="1842693" y="469899"/>
                </a:lnTo>
                <a:lnTo>
                  <a:pt x="1849038" y="482599"/>
                </a:lnTo>
                <a:close/>
              </a:path>
              <a:path w="1990725" h="1981200">
                <a:moveTo>
                  <a:pt x="1884369" y="546099"/>
                </a:moveTo>
                <a:lnTo>
                  <a:pt x="106205" y="546099"/>
                </a:lnTo>
                <a:lnTo>
                  <a:pt x="111763" y="533399"/>
                </a:lnTo>
                <a:lnTo>
                  <a:pt x="117456" y="520699"/>
                </a:lnTo>
                <a:lnTo>
                  <a:pt x="123280" y="507999"/>
                </a:lnTo>
                <a:lnTo>
                  <a:pt x="129235" y="495299"/>
                </a:lnTo>
                <a:lnTo>
                  <a:pt x="135320" y="482599"/>
                </a:lnTo>
                <a:lnTo>
                  <a:pt x="1855253" y="482599"/>
                </a:lnTo>
                <a:lnTo>
                  <a:pt x="1873118" y="520699"/>
                </a:lnTo>
                <a:lnTo>
                  <a:pt x="1884369" y="546099"/>
                </a:lnTo>
                <a:close/>
              </a:path>
              <a:path w="1990725" h="1981200">
                <a:moveTo>
                  <a:pt x="1928278" y="647699"/>
                </a:moveTo>
                <a:lnTo>
                  <a:pt x="62295" y="647699"/>
                </a:lnTo>
                <a:lnTo>
                  <a:pt x="66621" y="634999"/>
                </a:lnTo>
                <a:lnTo>
                  <a:pt x="80436" y="596899"/>
                </a:lnTo>
                <a:lnTo>
                  <a:pt x="95490" y="558799"/>
                </a:lnTo>
                <a:lnTo>
                  <a:pt x="100781" y="546099"/>
                </a:lnTo>
                <a:lnTo>
                  <a:pt x="1889793" y="546099"/>
                </a:lnTo>
                <a:lnTo>
                  <a:pt x="1905257" y="584199"/>
                </a:lnTo>
                <a:lnTo>
                  <a:pt x="1919487" y="622299"/>
                </a:lnTo>
                <a:lnTo>
                  <a:pt x="1928278" y="647699"/>
                </a:lnTo>
                <a:close/>
              </a:path>
              <a:path w="1990725" h="1981200">
                <a:moveTo>
                  <a:pt x="1973833" y="812799"/>
                </a:moveTo>
                <a:lnTo>
                  <a:pt x="16740" y="812799"/>
                </a:lnTo>
                <a:lnTo>
                  <a:pt x="19050" y="800099"/>
                </a:lnTo>
                <a:lnTo>
                  <a:pt x="26859" y="761999"/>
                </a:lnTo>
                <a:lnTo>
                  <a:pt x="35980" y="723899"/>
                </a:lnTo>
                <a:lnTo>
                  <a:pt x="46402" y="685799"/>
                </a:lnTo>
                <a:lnTo>
                  <a:pt x="58109" y="647699"/>
                </a:lnTo>
                <a:lnTo>
                  <a:pt x="1932464" y="647699"/>
                </a:lnTo>
                <a:lnTo>
                  <a:pt x="1944172" y="685799"/>
                </a:lnTo>
                <a:lnTo>
                  <a:pt x="1954593" y="723899"/>
                </a:lnTo>
                <a:lnTo>
                  <a:pt x="1963715" y="761999"/>
                </a:lnTo>
                <a:lnTo>
                  <a:pt x="1971524" y="800099"/>
                </a:lnTo>
                <a:lnTo>
                  <a:pt x="1973833" y="812799"/>
                </a:lnTo>
                <a:close/>
              </a:path>
              <a:path w="1990725" h="1981200">
                <a:moveTo>
                  <a:pt x="1984584" y="1104899"/>
                </a:moveTo>
                <a:lnTo>
                  <a:pt x="5989" y="1104899"/>
                </a:lnTo>
                <a:lnTo>
                  <a:pt x="4718" y="1092199"/>
                </a:lnTo>
                <a:lnTo>
                  <a:pt x="1798" y="1054099"/>
                </a:lnTo>
                <a:lnTo>
                  <a:pt x="224" y="1015999"/>
                </a:lnTo>
                <a:lnTo>
                  <a:pt x="0" y="1003299"/>
                </a:lnTo>
                <a:lnTo>
                  <a:pt x="0" y="977899"/>
                </a:lnTo>
                <a:lnTo>
                  <a:pt x="1124" y="939799"/>
                </a:lnTo>
                <a:lnTo>
                  <a:pt x="3595" y="901699"/>
                </a:lnTo>
                <a:lnTo>
                  <a:pt x="7410" y="863599"/>
                </a:lnTo>
                <a:lnTo>
                  <a:pt x="12564" y="825499"/>
                </a:lnTo>
                <a:lnTo>
                  <a:pt x="14579" y="812799"/>
                </a:lnTo>
                <a:lnTo>
                  <a:pt x="1975995" y="812799"/>
                </a:lnTo>
                <a:lnTo>
                  <a:pt x="1981594" y="850899"/>
                </a:lnTo>
                <a:lnTo>
                  <a:pt x="1985857" y="888999"/>
                </a:lnTo>
                <a:lnTo>
                  <a:pt x="1988776" y="927099"/>
                </a:lnTo>
                <a:lnTo>
                  <a:pt x="1990350" y="965199"/>
                </a:lnTo>
                <a:lnTo>
                  <a:pt x="1990574" y="977899"/>
                </a:lnTo>
                <a:lnTo>
                  <a:pt x="1990574" y="1003299"/>
                </a:lnTo>
                <a:lnTo>
                  <a:pt x="1989450" y="1041399"/>
                </a:lnTo>
                <a:lnTo>
                  <a:pt x="1986979" y="1079499"/>
                </a:lnTo>
                <a:lnTo>
                  <a:pt x="1984584" y="1104899"/>
                </a:lnTo>
                <a:close/>
              </a:path>
              <a:path w="1990725" h="1981200">
                <a:moveTo>
                  <a:pt x="1944171" y="1295399"/>
                </a:moveTo>
                <a:lnTo>
                  <a:pt x="46402" y="1295399"/>
                </a:lnTo>
                <a:lnTo>
                  <a:pt x="42785" y="1282699"/>
                </a:lnTo>
                <a:lnTo>
                  <a:pt x="32795" y="1244599"/>
                </a:lnTo>
                <a:lnTo>
                  <a:pt x="24110" y="1206499"/>
                </a:lnTo>
                <a:lnTo>
                  <a:pt x="16740" y="1168399"/>
                </a:lnTo>
                <a:lnTo>
                  <a:pt x="10698" y="1130299"/>
                </a:lnTo>
                <a:lnTo>
                  <a:pt x="7410" y="1104899"/>
                </a:lnTo>
                <a:lnTo>
                  <a:pt x="1983164" y="1104899"/>
                </a:lnTo>
                <a:lnTo>
                  <a:pt x="1978009" y="1142999"/>
                </a:lnTo>
                <a:lnTo>
                  <a:pt x="1971524" y="1181099"/>
                </a:lnTo>
                <a:lnTo>
                  <a:pt x="1963715" y="1219199"/>
                </a:lnTo>
                <a:lnTo>
                  <a:pt x="1954593" y="1257299"/>
                </a:lnTo>
                <a:lnTo>
                  <a:pt x="1944171" y="1295399"/>
                </a:lnTo>
                <a:close/>
              </a:path>
              <a:path w="1990725" h="1981200">
                <a:moveTo>
                  <a:pt x="1900239" y="1409699"/>
                </a:moveTo>
                <a:lnTo>
                  <a:pt x="90335" y="1409699"/>
                </a:lnTo>
                <a:lnTo>
                  <a:pt x="85317" y="1396999"/>
                </a:lnTo>
                <a:lnTo>
                  <a:pt x="71086" y="1358899"/>
                </a:lnTo>
                <a:lnTo>
                  <a:pt x="58109" y="1320799"/>
                </a:lnTo>
                <a:lnTo>
                  <a:pt x="50162" y="1295399"/>
                </a:lnTo>
                <a:lnTo>
                  <a:pt x="1940411" y="1295399"/>
                </a:lnTo>
                <a:lnTo>
                  <a:pt x="1928278" y="1333499"/>
                </a:lnTo>
                <a:lnTo>
                  <a:pt x="1914882" y="1371599"/>
                </a:lnTo>
                <a:lnTo>
                  <a:pt x="1900239" y="1409699"/>
                </a:lnTo>
                <a:close/>
              </a:path>
              <a:path w="1990725" h="1981200">
                <a:moveTo>
                  <a:pt x="1861339" y="1485899"/>
                </a:moveTo>
                <a:lnTo>
                  <a:pt x="129235" y="1485899"/>
                </a:lnTo>
                <a:lnTo>
                  <a:pt x="123280" y="1473199"/>
                </a:lnTo>
                <a:lnTo>
                  <a:pt x="106205" y="1435099"/>
                </a:lnTo>
                <a:lnTo>
                  <a:pt x="95490" y="1409699"/>
                </a:lnTo>
                <a:lnTo>
                  <a:pt x="1895084" y="1409699"/>
                </a:lnTo>
                <a:lnTo>
                  <a:pt x="1878810" y="1447799"/>
                </a:lnTo>
                <a:lnTo>
                  <a:pt x="1861339" y="1485899"/>
                </a:lnTo>
                <a:close/>
              </a:path>
              <a:path w="1990725" h="1981200">
                <a:moveTo>
                  <a:pt x="1829625" y="1536699"/>
                </a:moveTo>
                <a:lnTo>
                  <a:pt x="160949" y="1536699"/>
                </a:lnTo>
                <a:lnTo>
                  <a:pt x="154351" y="1523999"/>
                </a:lnTo>
                <a:lnTo>
                  <a:pt x="147880" y="1511299"/>
                </a:lnTo>
                <a:lnTo>
                  <a:pt x="141536" y="1498599"/>
                </a:lnTo>
                <a:lnTo>
                  <a:pt x="135320" y="1485899"/>
                </a:lnTo>
                <a:lnTo>
                  <a:pt x="1855253" y="1485899"/>
                </a:lnTo>
                <a:lnTo>
                  <a:pt x="1849038" y="1498599"/>
                </a:lnTo>
                <a:lnTo>
                  <a:pt x="1842693" y="1511299"/>
                </a:lnTo>
                <a:lnTo>
                  <a:pt x="1836222" y="1523999"/>
                </a:lnTo>
                <a:lnTo>
                  <a:pt x="1829625" y="1536699"/>
                </a:lnTo>
                <a:close/>
              </a:path>
              <a:path w="1990725" h="1981200">
                <a:moveTo>
                  <a:pt x="1794769" y="1587499"/>
                </a:moveTo>
                <a:lnTo>
                  <a:pt x="195804" y="1587499"/>
                </a:lnTo>
                <a:lnTo>
                  <a:pt x="188588" y="1574799"/>
                </a:lnTo>
                <a:lnTo>
                  <a:pt x="181494" y="1562099"/>
                </a:lnTo>
                <a:lnTo>
                  <a:pt x="174522" y="1549399"/>
                </a:lnTo>
                <a:lnTo>
                  <a:pt x="167673" y="1536699"/>
                </a:lnTo>
                <a:lnTo>
                  <a:pt x="1822900" y="1536699"/>
                </a:lnTo>
                <a:lnTo>
                  <a:pt x="1816051" y="1549399"/>
                </a:lnTo>
                <a:lnTo>
                  <a:pt x="1809080" y="1562099"/>
                </a:lnTo>
                <a:lnTo>
                  <a:pt x="1801986" y="1574799"/>
                </a:lnTo>
                <a:lnTo>
                  <a:pt x="1794769" y="1587499"/>
                </a:lnTo>
                <a:close/>
              </a:path>
              <a:path w="1990725" h="1981200">
                <a:moveTo>
                  <a:pt x="1764712" y="1625599"/>
                </a:moveTo>
                <a:lnTo>
                  <a:pt x="225861" y="1625599"/>
                </a:lnTo>
                <a:lnTo>
                  <a:pt x="218170" y="1612899"/>
                </a:lnTo>
                <a:lnTo>
                  <a:pt x="210597" y="1600199"/>
                </a:lnTo>
                <a:lnTo>
                  <a:pt x="203141" y="1587499"/>
                </a:lnTo>
                <a:lnTo>
                  <a:pt x="1787432" y="1587499"/>
                </a:lnTo>
                <a:lnTo>
                  <a:pt x="1779977" y="1600199"/>
                </a:lnTo>
                <a:lnTo>
                  <a:pt x="1772404" y="1612899"/>
                </a:lnTo>
                <a:lnTo>
                  <a:pt x="1764712" y="1625599"/>
                </a:lnTo>
                <a:close/>
              </a:path>
              <a:path w="1990725" h="1981200">
                <a:moveTo>
                  <a:pt x="1732802" y="1663699"/>
                </a:moveTo>
                <a:lnTo>
                  <a:pt x="257772" y="1663699"/>
                </a:lnTo>
                <a:lnTo>
                  <a:pt x="249624" y="1650999"/>
                </a:lnTo>
                <a:lnTo>
                  <a:pt x="241590" y="1638299"/>
                </a:lnTo>
                <a:lnTo>
                  <a:pt x="233669" y="1625599"/>
                </a:lnTo>
                <a:lnTo>
                  <a:pt x="1756905" y="1625599"/>
                </a:lnTo>
                <a:lnTo>
                  <a:pt x="1748984" y="1638299"/>
                </a:lnTo>
                <a:lnTo>
                  <a:pt x="1740950" y="1650999"/>
                </a:lnTo>
                <a:lnTo>
                  <a:pt x="1732802" y="1663699"/>
                </a:lnTo>
                <a:close/>
              </a:path>
              <a:path w="1990725" h="1981200">
                <a:moveTo>
                  <a:pt x="1707699" y="1689099"/>
                </a:moveTo>
                <a:lnTo>
                  <a:pt x="282875" y="1689099"/>
                </a:lnTo>
                <a:lnTo>
                  <a:pt x="274399" y="1676399"/>
                </a:lnTo>
                <a:lnTo>
                  <a:pt x="266031" y="1663699"/>
                </a:lnTo>
                <a:lnTo>
                  <a:pt x="1724543" y="1663699"/>
                </a:lnTo>
                <a:lnTo>
                  <a:pt x="1716175" y="1676399"/>
                </a:lnTo>
                <a:lnTo>
                  <a:pt x="1707699" y="1689099"/>
                </a:lnTo>
                <a:close/>
              </a:path>
              <a:path w="1990725" h="1981200">
                <a:moveTo>
                  <a:pt x="1681630" y="1714499"/>
                </a:moveTo>
                <a:lnTo>
                  <a:pt x="308944" y="1714499"/>
                </a:lnTo>
                <a:lnTo>
                  <a:pt x="300150" y="1701799"/>
                </a:lnTo>
                <a:lnTo>
                  <a:pt x="291459" y="1689099"/>
                </a:lnTo>
                <a:lnTo>
                  <a:pt x="1699114" y="1689099"/>
                </a:lnTo>
                <a:lnTo>
                  <a:pt x="1690424" y="1701799"/>
                </a:lnTo>
                <a:lnTo>
                  <a:pt x="1681630" y="1714499"/>
                </a:lnTo>
                <a:close/>
              </a:path>
              <a:path w="1990725" h="1981200">
                <a:moveTo>
                  <a:pt x="1654630" y="1739899"/>
                </a:moveTo>
                <a:lnTo>
                  <a:pt x="335944" y="1739899"/>
                </a:lnTo>
                <a:lnTo>
                  <a:pt x="326842" y="1727199"/>
                </a:lnTo>
                <a:lnTo>
                  <a:pt x="317842" y="1714499"/>
                </a:lnTo>
                <a:lnTo>
                  <a:pt x="1672732" y="1714499"/>
                </a:lnTo>
                <a:lnTo>
                  <a:pt x="1663731" y="1727199"/>
                </a:lnTo>
                <a:lnTo>
                  <a:pt x="1654630" y="1739899"/>
                </a:lnTo>
                <a:close/>
              </a:path>
              <a:path w="1990725" h="1981200">
                <a:moveTo>
                  <a:pt x="1636133" y="1752599"/>
                </a:moveTo>
                <a:lnTo>
                  <a:pt x="354440" y="1752599"/>
                </a:lnTo>
                <a:lnTo>
                  <a:pt x="345143" y="1739899"/>
                </a:lnTo>
                <a:lnTo>
                  <a:pt x="1645431" y="1739899"/>
                </a:lnTo>
                <a:lnTo>
                  <a:pt x="1636133" y="1752599"/>
                </a:lnTo>
                <a:close/>
              </a:path>
              <a:path w="1990725" h="1981200">
                <a:moveTo>
                  <a:pt x="1607665" y="1777999"/>
                </a:moveTo>
                <a:lnTo>
                  <a:pt x="382908" y="1777999"/>
                </a:lnTo>
                <a:lnTo>
                  <a:pt x="373326" y="1765299"/>
                </a:lnTo>
                <a:lnTo>
                  <a:pt x="363836" y="1752599"/>
                </a:lnTo>
                <a:lnTo>
                  <a:pt x="1626738" y="1752599"/>
                </a:lnTo>
                <a:lnTo>
                  <a:pt x="1617248" y="1765299"/>
                </a:lnTo>
                <a:lnTo>
                  <a:pt x="1607665" y="1777999"/>
                </a:lnTo>
                <a:close/>
              </a:path>
              <a:path w="1990725" h="1981200">
                <a:moveTo>
                  <a:pt x="1588224" y="1790699"/>
                </a:moveTo>
                <a:lnTo>
                  <a:pt x="402350" y="1790699"/>
                </a:lnTo>
                <a:lnTo>
                  <a:pt x="392583" y="1777999"/>
                </a:lnTo>
                <a:lnTo>
                  <a:pt x="1597990" y="1777999"/>
                </a:lnTo>
                <a:lnTo>
                  <a:pt x="1588224" y="1790699"/>
                </a:lnTo>
                <a:close/>
              </a:path>
              <a:path w="1990725" h="1981200">
                <a:moveTo>
                  <a:pt x="1558396" y="1816099"/>
                </a:moveTo>
                <a:lnTo>
                  <a:pt x="432178" y="1816099"/>
                </a:lnTo>
                <a:lnTo>
                  <a:pt x="422149" y="1803399"/>
                </a:lnTo>
                <a:lnTo>
                  <a:pt x="412206" y="1790699"/>
                </a:lnTo>
                <a:lnTo>
                  <a:pt x="1578367" y="1790699"/>
                </a:lnTo>
                <a:lnTo>
                  <a:pt x="1568425" y="1803399"/>
                </a:lnTo>
                <a:lnTo>
                  <a:pt x="1558396" y="1816099"/>
                </a:lnTo>
                <a:close/>
              </a:path>
              <a:path w="1990725" h="1981200">
                <a:moveTo>
                  <a:pt x="1538082" y="1828799"/>
                </a:moveTo>
                <a:lnTo>
                  <a:pt x="452492" y="1828799"/>
                </a:lnTo>
                <a:lnTo>
                  <a:pt x="442293" y="1816099"/>
                </a:lnTo>
                <a:lnTo>
                  <a:pt x="1548281" y="1816099"/>
                </a:lnTo>
                <a:lnTo>
                  <a:pt x="1538082" y="1828799"/>
                </a:lnTo>
                <a:close/>
              </a:path>
              <a:path w="1990725" h="1981200">
                <a:moveTo>
                  <a:pt x="1517445" y="1841499"/>
                </a:moveTo>
                <a:lnTo>
                  <a:pt x="473129" y="1841499"/>
                </a:lnTo>
                <a:lnTo>
                  <a:pt x="462770" y="1828799"/>
                </a:lnTo>
                <a:lnTo>
                  <a:pt x="1527803" y="1828799"/>
                </a:lnTo>
                <a:lnTo>
                  <a:pt x="1517445" y="1841499"/>
                </a:lnTo>
                <a:close/>
              </a:path>
              <a:path w="1990725" h="1981200">
                <a:moveTo>
                  <a:pt x="1496489" y="1854199"/>
                </a:moveTo>
                <a:lnTo>
                  <a:pt x="494085" y="1854199"/>
                </a:lnTo>
                <a:lnTo>
                  <a:pt x="483568" y="1841499"/>
                </a:lnTo>
                <a:lnTo>
                  <a:pt x="1507005" y="1841499"/>
                </a:lnTo>
                <a:lnTo>
                  <a:pt x="1496489" y="1854199"/>
                </a:lnTo>
                <a:close/>
              </a:path>
              <a:path w="1990725" h="1981200">
                <a:moveTo>
                  <a:pt x="1475235" y="1866899"/>
                </a:moveTo>
                <a:lnTo>
                  <a:pt x="515338" y="1866899"/>
                </a:lnTo>
                <a:lnTo>
                  <a:pt x="504675" y="1854199"/>
                </a:lnTo>
                <a:lnTo>
                  <a:pt x="1485899" y="1854199"/>
                </a:lnTo>
                <a:lnTo>
                  <a:pt x="1475235" y="1866899"/>
                </a:lnTo>
                <a:close/>
              </a:path>
              <a:path w="1990725" h="1981200">
                <a:moveTo>
                  <a:pt x="1442813" y="1879599"/>
                </a:moveTo>
                <a:lnTo>
                  <a:pt x="547761" y="1879599"/>
                </a:lnTo>
                <a:lnTo>
                  <a:pt x="536885" y="1866899"/>
                </a:lnTo>
                <a:lnTo>
                  <a:pt x="1453689" y="1866899"/>
                </a:lnTo>
                <a:lnTo>
                  <a:pt x="1442813" y="1879599"/>
                </a:lnTo>
                <a:close/>
              </a:path>
              <a:path w="1990725" h="1981200">
                <a:moveTo>
                  <a:pt x="1420859" y="1892299"/>
                </a:moveTo>
                <a:lnTo>
                  <a:pt x="569715" y="1892299"/>
                </a:lnTo>
                <a:lnTo>
                  <a:pt x="558704" y="1879599"/>
                </a:lnTo>
                <a:lnTo>
                  <a:pt x="1431870" y="1879599"/>
                </a:lnTo>
                <a:lnTo>
                  <a:pt x="1420859" y="1892299"/>
                </a:lnTo>
                <a:close/>
              </a:path>
              <a:path w="1990725" h="1981200">
                <a:moveTo>
                  <a:pt x="1398649" y="1904999"/>
                </a:moveTo>
                <a:lnTo>
                  <a:pt x="591925" y="1904999"/>
                </a:lnTo>
                <a:lnTo>
                  <a:pt x="580789" y="1892299"/>
                </a:lnTo>
                <a:lnTo>
                  <a:pt x="1409784" y="1892299"/>
                </a:lnTo>
                <a:lnTo>
                  <a:pt x="1398649" y="1904999"/>
                </a:lnTo>
                <a:close/>
              </a:path>
              <a:path w="1990725" h="1981200">
                <a:moveTo>
                  <a:pt x="1364881" y="1917699"/>
                </a:moveTo>
                <a:lnTo>
                  <a:pt x="625692" y="1917699"/>
                </a:lnTo>
                <a:lnTo>
                  <a:pt x="614378" y="1904999"/>
                </a:lnTo>
                <a:lnTo>
                  <a:pt x="1376195" y="1904999"/>
                </a:lnTo>
                <a:lnTo>
                  <a:pt x="1364881" y="1917699"/>
                </a:lnTo>
                <a:close/>
              </a:path>
              <a:path w="1990725" h="1981200">
                <a:moveTo>
                  <a:pt x="1330614" y="1930399"/>
                </a:moveTo>
                <a:lnTo>
                  <a:pt x="659959" y="1930399"/>
                </a:lnTo>
                <a:lnTo>
                  <a:pt x="648483" y="1917699"/>
                </a:lnTo>
                <a:lnTo>
                  <a:pt x="1342090" y="1917699"/>
                </a:lnTo>
                <a:lnTo>
                  <a:pt x="1330614" y="1930399"/>
                </a:lnTo>
                <a:close/>
              </a:path>
              <a:path w="1990725" h="1981200">
                <a:moveTo>
                  <a:pt x="1295893" y="1943099"/>
                </a:moveTo>
                <a:lnTo>
                  <a:pt x="694681" y="1943099"/>
                </a:lnTo>
                <a:lnTo>
                  <a:pt x="683060" y="1930399"/>
                </a:lnTo>
                <a:lnTo>
                  <a:pt x="1307514" y="1930399"/>
                </a:lnTo>
                <a:lnTo>
                  <a:pt x="1295893" y="1943099"/>
                </a:lnTo>
                <a:close/>
              </a:path>
              <a:path w="1990725" h="1981200">
                <a:moveTo>
                  <a:pt x="1248971" y="1955799"/>
                </a:moveTo>
                <a:lnTo>
                  <a:pt x="741602" y="1955799"/>
                </a:lnTo>
                <a:lnTo>
                  <a:pt x="729811" y="1943099"/>
                </a:lnTo>
                <a:lnTo>
                  <a:pt x="1260763" y="1943099"/>
                </a:lnTo>
                <a:lnTo>
                  <a:pt x="1248971" y="1955799"/>
                </a:lnTo>
                <a:close/>
              </a:path>
              <a:path w="1990725" h="1981200">
                <a:moveTo>
                  <a:pt x="1201439" y="1968499"/>
                </a:moveTo>
                <a:lnTo>
                  <a:pt x="789135" y="1968499"/>
                </a:lnTo>
                <a:lnTo>
                  <a:pt x="777202" y="1955799"/>
                </a:lnTo>
                <a:lnTo>
                  <a:pt x="1213372" y="1955799"/>
                </a:lnTo>
                <a:lnTo>
                  <a:pt x="1201439" y="1968499"/>
                </a:lnTo>
                <a:close/>
              </a:path>
              <a:path w="1990725" h="1981200">
                <a:moveTo>
                  <a:pt x="1129243" y="1981199"/>
                </a:moveTo>
                <a:lnTo>
                  <a:pt x="861331" y="1981199"/>
                </a:lnTo>
                <a:lnTo>
                  <a:pt x="849237" y="1968499"/>
                </a:lnTo>
                <a:lnTo>
                  <a:pt x="1141337" y="1968499"/>
                </a:lnTo>
                <a:lnTo>
                  <a:pt x="1129243" y="1981199"/>
                </a:lnTo>
                <a:close/>
              </a:path>
            </a:pathLst>
          </a:custGeom>
          <a:solidFill>
            <a:srgbClr val="73AEDA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60059" y="3740671"/>
            <a:ext cx="1328015" cy="14039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40" name="Straight Arrow Connector 39"/>
          <p:cNvCxnSpPr/>
          <p:nvPr/>
        </p:nvCxnSpPr>
        <p:spPr>
          <a:xfrm>
            <a:off x="9231618" y="5598764"/>
            <a:ext cx="54928" cy="137353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 flipH="1">
            <a:off x="4267200" y="4306430"/>
            <a:ext cx="33528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>
            <a:off x="10515600" y="4306430"/>
            <a:ext cx="3318569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 flipH="1">
            <a:off x="4495800" y="5433222"/>
            <a:ext cx="3429000" cy="195514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>
            <a:off x="10376250" y="5326840"/>
            <a:ext cx="3716252" cy="206152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7565098" y="9210917"/>
            <a:ext cx="36375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AutoNum type="arabicPeriod"/>
            </a:pPr>
            <a:r>
              <a:rPr lang="en-IN" sz="2400" dirty="0" smtClean="0"/>
              <a:t>Edit Personal Details</a:t>
            </a:r>
          </a:p>
          <a:p>
            <a:pPr marL="457200" indent="-457200" algn="ctr">
              <a:buAutoNum type="arabicPeriod"/>
            </a:pPr>
            <a:r>
              <a:rPr lang="en-IN" sz="2400" dirty="0" smtClean="0"/>
              <a:t>Change Password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13729245" y="9269963"/>
            <a:ext cx="36375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 smtClean="0"/>
              <a:t>10. Message Supplier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1276004" y="9289246"/>
            <a:ext cx="36375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/>
              <a:t>9</a:t>
            </a:r>
            <a:r>
              <a:rPr lang="en-IN" sz="2400" dirty="0" smtClean="0"/>
              <a:t>. Message Physician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1114079" y="5621624"/>
            <a:ext cx="36375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 smtClean="0"/>
              <a:t>3. Add Drug Details</a:t>
            </a:r>
          </a:p>
          <a:p>
            <a:pPr algn="ctr"/>
            <a:r>
              <a:rPr lang="en-IN" sz="2400" dirty="0" smtClean="0"/>
              <a:t>4. Edit Drug Details</a:t>
            </a:r>
          </a:p>
          <a:p>
            <a:pPr algn="ctr"/>
            <a:r>
              <a:rPr lang="en-IN" sz="2400" dirty="0" smtClean="0"/>
              <a:t>5. Delete Drugs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13182601" y="5416046"/>
            <a:ext cx="41841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/>
              <a:t>6</a:t>
            </a:r>
            <a:r>
              <a:rPr lang="en-IN" sz="2400" dirty="0" smtClean="0"/>
              <a:t>. Accept/Reject Raised Orders</a:t>
            </a:r>
          </a:p>
          <a:p>
            <a:pPr algn="ctr"/>
            <a:r>
              <a:rPr lang="en-IN" sz="2400" dirty="0" smtClean="0"/>
              <a:t>7. Place Orders</a:t>
            </a:r>
          </a:p>
          <a:p>
            <a:pPr algn="ctr"/>
            <a:r>
              <a:rPr lang="en-IN" sz="2400" dirty="0" smtClean="0"/>
              <a:t>8. View Placed Orders</a:t>
            </a:r>
          </a:p>
        </p:txBody>
      </p:sp>
    </p:spTree>
    <p:extLst>
      <p:ext uri="{BB962C8B-B14F-4D97-AF65-F5344CB8AC3E}">
        <p14:creationId xmlns:p14="http://schemas.microsoft.com/office/powerpoint/2010/main" val="3130882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7999" y="0"/>
                </a:lnTo>
                <a:lnTo>
                  <a:pt x="18287999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73AE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419601" y="342900"/>
            <a:ext cx="9448799" cy="923330"/>
          </a:xfrm>
        </p:spPr>
        <p:txBody>
          <a:bodyPr/>
          <a:lstStyle/>
          <a:p>
            <a:pPr algn="ctr"/>
            <a:r>
              <a:rPr lang="en-IN" sz="6000" dirty="0" smtClean="0">
                <a:solidFill>
                  <a:schemeClr val="bg1"/>
                </a:solidFill>
                <a:latin typeface="Bahnschrift SemiCondensed" panose="020B0502040204020203" pitchFamily="34" charset="0"/>
              </a:rPr>
              <a:t>Snapshot of clini-C-are</a:t>
            </a:r>
            <a:endParaRPr lang="en-IN" sz="6000" dirty="0">
              <a:solidFill>
                <a:schemeClr val="bg1"/>
              </a:solidFill>
              <a:latin typeface="Bahnschrift SemiCondensed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591300" y="9402685"/>
            <a:ext cx="510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dirty="0" smtClean="0"/>
              <a:t>Home Page of Salesperson User</a:t>
            </a:r>
            <a:endParaRPr lang="en-IN" sz="280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267" y="1714500"/>
            <a:ext cx="16623466" cy="75065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65418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26989" y="0"/>
            <a:ext cx="15030450" cy="3035300"/>
          </a:xfrm>
          <a:custGeom>
            <a:avLst/>
            <a:gdLst/>
            <a:ahLst/>
            <a:cxnLst/>
            <a:rect l="l" t="t" r="r" b="b"/>
            <a:pathLst>
              <a:path w="15030450" h="3035300">
                <a:moveTo>
                  <a:pt x="15030449" y="0"/>
                </a:moveTo>
                <a:lnTo>
                  <a:pt x="15030449" y="3034902"/>
                </a:lnTo>
                <a:lnTo>
                  <a:pt x="0" y="3034902"/>
                </a:lnTo>
                <a:lnTo>
                  <a:pt x="0" y="0"/>
                </a:lnTo>
                <a:lnTo>
                  <a:pt x="15030449" y="0"/>
                </a:lnTo>
                <a:close/>
              </a:path>
            </a:pathLst>
          </a:custGeom>
          <a:solidFill>
            <a:srgbClr val="73AE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957274" y="444601"/>
            <a:ext cx="7271568" cy="847027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977265" algn="l"/>
                <a:tab pos="2232660" algn="l"/>
              </a:tabLst>
            </a:pPr>
            <a:r>
              <a:rPr lang="en-IN" sz="5400" spc="315" dirty="0" smtClean="0">
                <a:solidFill>
                  <a:srgbClr val="FFFFFF"/>
                </a:solidFill>
                <a:latin typeface="Bahnschrift SemiBold" panose="020B0502040204020203" pitchFamily="34" charset="0"/>
              </a:rPr>
              <a:t>The Implementation</a:t>
            </a:r>
            <a:endParaRPr sz="4800" spc="-25" dirty="0">
              <a:solidFill>
                <a:srgbClr val="FFFFFF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076970" y="1699057"/>
            <a:ext cx="3450521" cy="6905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IN" sz="4400" b="1" spc="195" dirty="0" smtClean="0">
                <a:solidFill>
                  <a:srgbClr val="FFFFFF"/>
                </a:solidFill>
                <a:latin typeface="Agency FB" panose="020B0503020202020204" pitchFamily="34" charset="0"/>
                <a:cs typeface="Arial"/>
              </a:rPr>
              <a:t>Supplier User</a:t>
            </a:r>
            <a:endParaRPr sz="1800" b="1" dirty="0">
              <a:latin typeface="Agency FB" panose="020B0503020202020204" pitchFamily="34" charset="0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3256396" y="7158898"/>
            <a:ext cx="1990725" cy="1981200"/>
          </a:xfrm>
          <a:custGeom>
            <a:avLst/>
            <a:gdLst/>
            <a:ahLst/>
            <a:cxnLst/>
            <a:rect l="l" t="t" r="r" b="b"/>
            <a:pathLst>
              <a:path w="1990725" h="1981200">
                <a:moveTo>
                  <a:pt x="1165456" y="12699"/>
                </a:moveTo>
                <a:lnTo>
                  <a:pt x="825118" y="12699"/>
                </a:lnTo>
                <a:lnTo>
                  <a:pt x="837164" y="0"/>
                </a:lnTo>
                <a:lnTo>
                  <a:pt x="1153409" y="0"/>
                </a:lnTo>
                <a:lnTo>
                  <a:pt x="1165456" y="12699"/>
                </a:lnTo>
                <a:close/>
              </a:path>
              <a:path w="1990725" h="1981200">
                <a:moveTo>
                  <a:pt x="1225273" y="25399"/>
                </a:moveTo>
                <a:lnTo>
                  <a:pt x="765301" y="25399"/>
                </a:lnTo>
                <a:lnTo>
                  <a:pt x="777202" y="12699"/>
                </a:lnTo>
                <a:lnTo>
                  <a:pt x="1213372" y="12699"/>
                </a:lnTo>
                <a:lnTo>
                  <a:pt x="1225273" y="25399"/>
                </a:lnTo>
                <a:close/>
              </a:path>
              <a:path w="1990725" h="1981200">
                <a:moveTo>
                  <a:pt x="1272514" y="38099"/>
                </a:moveTo>
                <a:lnTo>
                  <a:pt x="718060" y="38099"/>
                </a:lnTo>
                <a:lnTo>
                  <a:pt x="729811" y="25399"/>
                </a:lnTo>
                <a:lnTo>
                  <a:pt x="1260763" y="25399"/>
                </a:lnTo>
                <a:lnTo>
                  <a:pt x="1272514" y="38099"/>
                </a:lnTo>
                <a:close/>
              </a:path>
              <a:path w="1990725" h="1981200">
                <a:moveTo>
                  <a:pt x="1319087" y="50799"/>
                </a:moveTo>
                <a:lnTo>
                  <a:pt x="671486" y="50799"/>
                </a:lnTo>
                <a:lnTo>
                  <a:pt x="683060" y="38099"/>
                </a:lnTo>
                <a:lnTo>
                  <a:pt x="1307514" y="38099"/>
                </a:lnTo>
                <a:lnTo>
                  <a:pt x="1319087" y="50799"/>
                </a:lnTo>
                <a:close/>
              </a:path>
              <a:path w="1990725" h="1981200">
                <a:moveTo>
                  <a:pt x="1353513" y="63499"/>
                </a:moveTo>
                <a:lnTo>
                  <a:pt x="637061" y="63499"/>
                </a:lnTo>
                <a:lnTo>
                  <a:pt x="648483" y="50799"/>
                </a:lnTo>
                <a:lnTo>
                  <a:pt x="1342090" y="50799"/>
                </a:lnTo>
                <a:lnTo>
                  <a:pt x="1353513" y="63499"/>
                </a:lnTo>
                <a:close/>
              </a:path>
              <a:path w="1990725" h="1981200">
                <a:moveTo>
                  <a:pt x="1387453" y="76199"/>
                </a:moveTo>
                <a:lnTo>
                  <a:pt x="603121" y="76199"/>
                </a:lnTo>
                <a:lnTo>
                  <a:pt x="614378" y="63499"/>
                </a:lnTo>
                <a:lnTo>
                  <a:pt x="1376196" y="63499"/>
                </a:lnTo>
                <a:lnTo>
                  <a:pt x="1387453" y="76199"/>
                </a:lnTo>
                <a:close/>
              </a:path>
              <a:path w="1990725" h="1981200">
                <a:moveTo>
                  <a:pt x="1409785" y="88899"/>
                </a:moveTo>
                <a:lnTo>
                  <a:pt x="580789" y="88899"/>
                </a:lnTo>
                <a:lnTo>
                  <a:pt x="591925" y="76199"/>
                </a:lnTo>
                <a:lnTo>
                  <a:pt x="1398649" y="76199"/>
                </a:lnTo>
                <a:lnTo>
                  <a:pt x="1409785" y="88899"/>
                </a:lnTo>
                <a:close/>
              </a:path>
              <a:path w="1990725" h="1981200">
                <a:moveTo>
                  <a:pt x="1442813" y="101599"/>
                </a:moveTo>
                <a:lnTo>
                  <a:pt x="547761" y="101599"/>
                </a:lnTo>
                <a:lnTo>
                  <a:pt x="558704" y="88899"/>
                </a:lnTo>
                <a:lnTo>
                  <a:pt x="1431870" y="88899"/>
                </a:lnTo>
                <a:lnTo>
                  <a:pt x="1442813" y="101599"/>
                </a:lnTo>
                <a:close/>
              </a:path>
              <a:path w="1990725" h="1981200">
                <a:moveTo>
                  <a:pt x="1464498" y="114299"/>
                </a:moveTo>
                <a:lnTo>
                  <a:pt x="526076" y="114299"/>
                </a:lnTo>
                <a:lnTo>
                  <a:pt x="536885" y="101599"/>
                </a:lnTo>
                <a:lnTo>
                  <a:pt x="1453689" y="101599"/>
                </a:lnTo>
                <a:lnTo>
                  <a:pt x="1464498" y="114299"/>
                </a:lnTo>
                <a:close/>
              </a:path>
              <a:path w="1990725" h="1981200">
                <a:moveTo>
                  <a:pt x="1485899" y="126999"/>
                </a:moveTo>
                <a:lnTo>
                  <a:pt x="504675" y="126999"/>
                </a:lnTo>
                <a:lnTo>
                  <a:pt x="515339" y="114299"/>
                </a:lnTo>
                <a:lnTo>
                  <a:pt x="1475236" y="114299"/>
                </a:lnTo>
                <a:lnTo>
                  <a:pt x="1485899" y="126999"/>
                </a:lnTo>
                <a:close/>
              </a:path>
              <a:path w="1990725" h="1981200">
                <a:moveTo>
                  <a:pt x="1507006" y="139699"/>
                </a:moveTo>
                <a:lnTo>
                  <a:pt x="483568" y="139699"/>
                </a:lnTo>
                <a:lnTo>
                  <a:pt x="494085" y="126999"/>
                </a:lnTo>
                <a:lnTo>
                  <a:pt x="1496489" y="126999"/>
                </a:lnTo>
                <a:lnTo>
                  <a:pt x="1507006" y="139699"/>
                </a:lnTo>
                <a:close/>
              </a:path>
              <a:path w="1990725" h="1981200">
                <a:moveTo>
                  <a:pt x="1527804" y="152399"/>
                </a:moveTo>
                <a:lnTo>
                  <a:pt x="462770" y="152399"/>
                </a:lnTo>
                <a:lnTo>
                  <a:pt x="473129" y="139699"/>
                </a:lnTo>
                <a:lnTo>
                  <a:pt x="1517445" y="139699"/>
                </a:lnTo>
                <a:lnTo>
                  <a:pt x="1527804" y="152399"/>
                </a:lnTo>
                <a:close/>
              </a:path>
              <a:path w="1990725" h="1981200">
                <a:moveTo>
                  <a:pt x="1548281" y="165099"/>
                </a:moveTo>
                <a:lnTo>
                  <a:pt x="442293" y="165099"/>
                </a:lnTo>
                <a:lnTo>
                  <a:pt x="452492" y="152399"/>
                </a:lnTo>
                <a:lnTo>
                  <a:pt x="1538082" y="152399"/>
                </a:lnTo>
                <a:lnTo>
                  <a:pt x="1548281" y="165099"/>
                </a:lnTo>
                <a:close/>
              </a:path>
              <a:path w="1990725" h="1981200">
                <a:moveTo>
                  <a:pt x="1568425" y="177799"/>
                </a:moveTo>
                <a:lnTo>
                  <a:pt x="422149" y="177799"/>
                </a:lnTo>
                <a:lnTo>
                  <a:pt x="432178" y="165099"/>
                </a:lnTo>
                <a:lnTo>
                  <a:pt x="1558396" y="165099"/>
                </a:lnTo>
                <a:lnTo>
                  <a:pt x="1568425" y="177799"/>
                </a:lnTo>
                <a:close/>
              </a:path>
              <a:path w="1990725" h="1981200">
                <a:moveTo>
                  <a:pt x="1597990" y="203199"/>
                </a:moveTo>
                <a:lnTo>
                  <a:pt x="392583" y="203199"/>
                </a:lnTo>
                <a:lnTo>
                  <a:pt x="402350" y="190499"/>
                </a:lnTo>
                <a:lnTo>
                  <a:pt x="412206" y="177799"/>
                </a:lnTo>
                <a:lnTo>
                  <a:pt x="1578367" y="177799"/>
                </a:lnTo>
                <a:lnTo>
                  <a:pt x="1588224" y="190499"/>
                </a:lnTo>
                <a:lnTo>
                  <a:pt x="1597990" y="203199"/>
                </a:lnTo>
                <a:close/>
              </a:path>
              <a:path w="1990725" h="1981200">
                <a:moveTo>
                  <a:pt x="1617248" y="215899"/>
                </a:moveTo>
                <a:lnTo>
                  <a:pt x="373326" y="215899"/>
                </a:lnTo>
                <a:lnTo>
                  <a:pt x="382908" y="203199"/>
                </a:lnTo>
                <a:lnTo>
                  <a:pt x="1607665" y="203199"/>
                </a:lnTo>
                <a:lnTo>
                  <a:pt x="1617248" y="215899"/>
                </a:lnTo>
                <a:close/>
              </a:path>
              <a:path w="1990725" h="1981200">
                <a:moveTo>
                  <a:pt x="1645431" y="241299"/>
                </a:moveTo>
                <a:lnTo>
                  <a:pt x="345143" y="241299"/>
                </a:lnTo>
                <a:lnTo>
                  <a:pt x="354440" y="228599"/>
                </a:lnTo>
                <a:lnTo>
                  <a:pt x="363836" y="215899"/>
                </a:lnTo>
                <a:lnTo>
                  <a:pt x="1626738" y="215899"/>
                </a:lnTo>
                <a:lnTo>
                  <a:pt x="1636133" y="228599"/>
                </a:lnTo>
                <a:lnTo>
                  <a:pt x="1645431" y="241299"/>
                </a:lnTo>
                <a:close/>
              </a:path>
              <a:path w="1990725" h="1981200">
                <a:moveTo>
                  <a:pt x="1663731" y="253999"/>
                </a:moveTo>
                <a:lnTo>
                  <a:pt x="326842" y="253999"/>
                </a:lnTo>
                <a:lnTo>
                  <a:pt x="335944" y="241299"/>
                </a:lnTo>
                <a:lnTo>
                  <a:pt x="1654630" y="241299"/>
                </a:lnTo>
                <a:lnTo>
                  <a:pt x="1663731" y="253999"/>
                </a:lnTo>
                <a:close/>
              </a:path>
              <a:path w="1990725" h="1981200">
                <a:moveTo>
                  <a:pt x="1690424" y="279399"/>
                </a:moveTo>
                <a:lnTo>
                  <a:pt x="300150" y="279399"/>
                </a:lnTo>
                <a:lnTo>
                  <a:pt x="308944" y="266699"/>
                </a:lnTo>
                <a:lnTo>
                  <a:pt x="317842" y="253999"/>
                </a:lnTo>
                <a:lnTo>
                  <a:pt x="1672732" y="253999"/>
                </a:lnTo>
                <a:lnTo>
                  <a:pt x="1681630" y="266699"/>
                </a:lnTo>
                <a:lnTo>
                  <a:pt x="1690424" y="279399"/>
                </a:lnTo>
                <a:close/>
              </a:path>
              <a:path w="1990725" h="1981200">
                <a:moveTo>
                  <a:pt x="1724543" y="317499"/>
                </a:moveTo>
                <a:lnTo>
                  <a:pt x="266031" y="317499"/>
                </a:lnTo>
                <a:lnTo>
                  <a:pt x="274399" y="304799"/>
                </a:lnTo>
                <a:lnTo>
                  <a:pt x="282875" y="292099"/>
                </a:lnTo>
                <a:lnTo>
                  <a:pt x="291459" y="279399"/>
                </a:lnTo>
                <a:lnTo>
                  <a:pt x="1699114" y="279399"/>
                </a:lnTo>
                <a:lnTo>
                  <a:pt x="1707699" y="292099"/>
                </a:lnTo>
                <a:lnTo>
                  <a:pt x="1716175" y="304799"/>
                </a:lnTo>
                <a:lnTo>
                  <a:pt x="1724543" y="317499"/>
                </a:lnTo>
                <a:close/>
              </a:path>
              <a:path w="1990725" h="1981200">
                <a:moveTo>
                  <a:pt x="1748984" y="342899"/>
                </a:moveTo>
                <a:lnTo>
                  <a:pt x="241590" y="342899"/>
                </a:lnTo>
                <a:lnTo>
                  <a:pt x="249624" y="330199"/>
                </a:lnTo>
                <a:lnTo>
                  <a:pt x="257772" y="317499"/>
                </a:lnTo>
                <a:lnTo>
                  <a:pt x="1732802" y="317499"/>
                </a:lnTo>
                <a:lnTo>
                  <a:pt x="1740950" y="330199"/>
                </a:lnTo>
                <a:lnTo>
                  <a:pt x="1748984" y="342899"/>
                </a:lnTo>
                <a:close/>
              </a:path>
              <a:path w="1990725" h="1981200">
                <a:moveTo>
                  <a:pt x="1779977" y="380999"/>
                </a:moveTo>
                <a:lnTo>
                  <a:pt x="210597" y="380999"/>
                </a:lnTo>
                <a:lnTo>
                  <a:pt x="218170" y="368299"/>
                </a:lnTo>
                <a:lnTo>
                  <a:pt x="225861" y="355599"/>
                </a:lnTo>
                <a:lnTo>
                  <a:pt x="233669" y="342899"/>
                </a:lnTo>
                <a:lnTo>
                  <a:pt x="1756905" y="342899"/>
                </a:lnTo>
                <a:lnTo>
                  <a:pt x="1764712" y="355599"/>
                </a:lnTo>
                <a:lnTo>
                  <a:pt x="1772404" y="368299"/>
                </a:lnTo>
                <a:lnTo>
                  <a:pt x="1779977" y="380999"/>
                </a:lnTo>
                <a:close/>
              </a:path>
              <a:path w="1990725" h="1981200">
                <a:moveTo>
                  <a:pt x="1816051" y="431799"/>
                </a:moveTo>
                <a:lnTo>
                  <a:pt x="174522" y="431799"/>
                </a:lnTo>
                <a:lnTo>
                  <a:pt x="181494" y="419099"/>
                </a:lnTo>
                <a:lnTo>
                  <a:pt x="188588" y="406399"/>
                </a:lnTo>
                <a:lnTo>
                  <a:pt x="195804" y="393699"/>
                </a:lnTo>
                <a:lnTo>
                  <a:pt x="203141" y="380999"/>
                </a:lnTo>
                <a:lnTo>
                  <a:pt x="1787432" y="380999"/>
                </a:lnTo>
                <a:lnTo>
                  <a:pt x="1794769" y="393699"/>
                </a:lnTo>
                <a:lnTo>
                  <a:pt x="1801986" y="406399"/>
                </a:lnTo>
                <a:lnTo>
                  <a:pt x="1809080" y="419099"/>
                </a:lnTo>
                <a:lnTo>
                  <a:pt x="1816051" y="431799"/>
                </a:lnTo>
                <a:close/>
              </a:path>
              <a:path w="1990725" h="1981200">
                <a:moveTo>
                  <a:pt x="1849038" y="482599"/>
                </a:moveTo>
                <a:lnTo>
                  <a:pt x="141536" y="482599"/>
                </a:lnTo>
                <a:lnTo>
                  <a:pt x="147880" y="469899"/>
                </a:lnTo>
                <a:lnTo>
                  <a:pt x="154351" y="457199"/>
                </a:lnTo>
                <a:lnTo>
                  <a:pt x="160949" y="444499"/>
                </a:lnTo>
                <a:lnTo>
                  <a:pt x="167673" y="431799"/>
                </a:lnTo>
                <a:lnTo>
                  <a:pt x="1822900" y="431799"/>
                </a:lnTo>
                <a:lnTo>
                  <a:pt x="1829625" y="444499"/>
                </a:lnTo>
                <a:lnTo>
                  <a:pt x="1836222" y="457199"/>
                </a:lnTo>
                <a:lnTo>
                  <a:pt x="1842693" y="469899"/>
                </a:lnTo>
                <a:lnTo>
                  <a:pt x="1849038" y="482599"/>
                </a:lnTo>
                <a:close/>
              </a:path>
              <a:path w="1990725" h="1981200">
                <a:moveTo>
                  <a:pt x="1884369" y="546099"/>
                </a:moveTo>
                <a:lnTo>
                  <a:pt x="106205" y="546099"/>
                </a:lnTo>
                <a:lnTo>
                  <a:pt x="111763" y="533399"/>
                </a:lnTo>
                <a:lnTo>
                  <a:pt x="117456" y="520699"/>
                </a:lnTo>
                <a:lnTo>
                  <a:pt x="123280" y="507999"/>
                </a:lnTo>
                <a:lnTo>
                  <a:pt x="129235" y="495299"/>
                </a:lnTo>
                <a:lnTo>
                  <a:pt x="135320" y="482599"/>
                </a:lnTo>
                <a:lnTo>
                  <a:pt x="1855253" y="482599"/>
                </a:lnTo>
                <a:lnTo>
                  <a:pt x="1873118" y="520699"/>
                </a:lnTo>
                <a:lnTo>
                  <a:pt x="1884369" y="546099"/>
                </a:lnTo>
                <a:close/>
              </a:path>
              <a:path w="1990725" h="1981200">
                <a:moveTo>
                  <a:pt x="1928278" y="647699"/>
                </a:moveTo>
                <a:lnTo>
                  <a:pt x="62295" y="647699"/>
                </a:lnTo>
                <a:lnTo>
                  <a:pt x="66621" y="634999"/>
                </a:lnTo>
                <a:lnTo>
                  <a:pt x="80436" y="596899"/>
                </a:lnTo>
                <a:lnTo>
                  <a:pt x="95490" y="558799"/>
                </a:lnTo>
                <a:lnTo>
                  <a:pt x="100781" y="546099"/>
                </a:lnTo>
                <a:lnTo>
                  <a:pt x="1889793" y="546099"/>
                </a:lnTo>
                <a:lnTo>
                  <a:pt x="1905257" y="584199"/>
                </a:lnTo>
                <a:lnTo>
                  <a:pt x="1919487" y="622299"/>
                </a:lnTo>
                <a:lnTo>
                  <a:pt x="1928278" y="647699"/>
                </a:lnTo>
                <a:close/>
              </a:path>
              <a:path w="1990725" h="1981200">
                <a:moveTo>
                  <a:pt x="1973833" y="812799"/>
                </a:moveTo>
                <a:lnTo>
                  <a:pt x="16740" y="812799"/>
                </a:lnTo>
                <a:lnTo>
                  <a:pt x="19050" y="800099"/>
                </a:lnTo>
                <a:lnTo>
                  <a:pt x="26859" y="761999"/>
                </a:lnTo>
                <a:lnTo>
                  <a:pt x="35980" y="723899"/>
                </a:lnTo>
                <a:lnTo>
                  <a:pt x="46402" y="685799"/>
                </a:lnTo>
                <a:lnTo>
                  <a:pt x="58109" y="647699"/>
                </a:lnTo>
                <a:lnTo>
                  <a:pt x="1932464" y="647699"/>
                </a:lnTo>
                <a:lnTo>
                  <a:pt x="1944172" y="685799"/>
                </a:lnTo>
                <a:lnTo>
                  <a:pt x="1954593" y="723899"/>
                </a:lnTo>
                <a:lnTo>
                  <a:pt x="1963715" y="761999"/>
                </a:lnTo>
                <a:lnTo>
                  <a:pt x="1971524" y="800099"/>
                </a:lnTo>
                <a:lnTo>
                  <a:pt x="1973833" y="812799"/>
                </a:lnTo>
                <a:close/>
              </a:path>
              <a:path w="1990725" h="1981200">
                <a:moveTo>
                  <a:pt x="1984584" y="1104899"/>
                </a:moveTo>
                <a:lnTo>
                  <a:pt x="5989" y="1104899"/>
                </a:lnTo>
                <a:lnTo>
                  <a:pt x="4718" y="1092199"/>
                </a:lnTo>
                <a:lnTo>
                  <a:pt x="1798" y="1054099"/>
                </a:lnTo>
                <a:lnTo>
                  <a:pt x="224" y="1015999"/>
                </a:lnTo>
                <a:lnTo>
                  <a:pt x="0" y="1003299"/>
                </a:lnTo>
                <a:lnTo>
                  <a:pt x="0" y="977899"/>
                </a:lnTo>
                <a:lnTo>
                  <a:pt x="1124" y="939799"/>
                </a:lnTo>
                <a:lnTo>
                  <a:pt x="3595" y="901699"/>
                </a:lnTo>
                <a:lnTo>
                  <a:pt x="7410" y="863599"/>
                </a:lnTo>
                <a:lnTo>
                  <a:pt x="12564" y="825499"/>
                </a:lnTo>
                <a:lnTo>
                  <a:pt x="14579" y="812799"/>
                </a:lnTo>
                <a:lnTo>
                  <a:pt x="1975995" y="812799"/>
                </a:lnTo>
                <a:lnTo>
                  <a:pt x="1981594" y="850899"/>
                </a:lnTo>
                <a:lnTo>
                  <a:pt x="1985857" y="888999"/>
                </a:lnTo>
                <a:lnTo>
                  <a:pt x="1988776" y="927099"/>
                </a:lnTo>
                <a:lnTo>
                  <a:pt x="1990350" y="965199"/>
                </a:lnTo>
                <a:lnTo>
                  <a:pt x="1990574" y="977899"/>
                </a:lnTo>
                <a:lnTo>
                  <a:pt x="1990574" y="1003299"/>
                </a:lnTo>
                <a:lnTo>
                  <a:pt x="1989450" y="1041399"/>
                </a:lnTo>
                <a:lnTo>
                  <a:pt x="1986979" y="1079499"/>
                </a:lnTo>
                <a:lnTo>
                  <a:pt x="1984584" y="1104899"/>
                </a:lnTo>
                <a:close/>
              </a:path>
              <a:path w="1990725" h="1981200">
                <a:moveTo>
                  <a:pt x="1944171" y="1295399"/>
                </a:moveTo>
                <a:lnTo>
                  <a:pt x="46402" y="1295399"/>
                </a:lnTo>
                <a:lnTo>
                  <a:pt x="42785" y="1282699"/>
                </a:lnTo>
                <a:lnTo>
                  <a:pt x="32795" y="1244599"/>
                </a:lnTo>
                <a:lnTo>
                  <a:pt x="24110" y="1206499"/>
                </a:lnTo>
                <a:lnTo>
                  <a:pt x="16740" y="1168399"/>
                </a:lnTo>
                <a:lnTo>
                  <a:pt x="10698" y="1130299"/>
                </a:lnTo>
                <a:lnTo>
                  <a:pt x="7410" y="1104899"/>
                </a:lnTo>
                <a:lnTo>
                  <a:pt x="1983164" y="1104899"/>
                </a:lnTo>
                <a:lnTo>
                  <a:pt x="1978009" y="1142999"/>
                </a:lnTo>
                <a:lnTo>
                  <a:pt x="1971524" y="1181099"/>
                </a:lnTo>
                <a:lnTo>
                  <a:pt x="1963715" y="1219199"/>
                </a:lnTo>
                <a:lnTo>
                  <a:pt x="1954593" y="1257299"/>
                </a:lnTo>
                <a:lnTo>
                  <a:pt x="1944171" y="1295399"/>
                </a:lnTo>
                <a:close/>
              </a:path>
              <a:path w="1990725" h="1981200">
                <a:moveTo>
                  <a:pt x="1900239" y="1409699"/>
                </a:moveTo>
                <a:lnTo>
                  <a:pt x="90335" y="1409699"/>
                </a:lnTo>
                <a:lnTo>
                  <a:pt x="85317" y="1396999"/>
                </a:lnTo>
                <a:lnTo>
                  <a:pt x="71086" y="1358899"/>
                </a:lnTo>
                <a:lnTo>
                  <a:pt x="58109" y="1320799"/>
                </a:lnTo>
                <a:lnTo>
                  <a:pt x="50162" y="1295399"/>
                </a:lnTo>
                <a:lnTo>
                  <a:pt x="1940411" y="1295399"/>
                </a:lnTo>
                <a:lnTo>
                  <a:pt x="1928278" y="1333499"/>
                </a:lnTo>
                <a:lnTo>
                  <a:pt x="1914882" y="1371599"/>
                </a:lnTo>
                <a:lnTo>
                  <a:pt x="1900239" y="1409699"/>
                </a:lnTo>
                <a:close/>
              </a:path>
              <a:path w="1990725" h="1981200">
                <a:moveTo>
                  <a:pt x="1861339" y="1485899"/>
                </a:moveTo>
                <a:lnTo>
                  <a:pt x="129235" y="1485899"/>
                </a:lnTo>
                <a:lnTo>
                  <a:pt x="123280" y="1473199"/>
                </a:lnTo>
                <a:lnTo>
                  <a:pt x="106205" y="1435099"/>
                </a:lnTo>
                <a:lnTo>
                  <a:pt x="95490" y="1409699"/>
                </a:lnTo>
                <a:lnTo>
                  <a:pt x="1895084" y="1409699"/>
                </a:lnTo>
                <a:lnTo>
                  <a:pt x="1878810" y="1447799"/>
                </a:lnTo>
                <a:lnTo>
                  <a:pt x="1861339" y="1485899"/>
                </a:lnTo>
                <a:close/>
              </a:path>
              <a:path w="1990725" h="1981200">
                <a:moveTo>
                  <a:pt x="1829625" y="1536699"/>
                </a:moveTo>
                <a:lnTo>
                  <a:pt x="160949" y="1536699"/>
                </a:lnTo>
                <a:lnTo>
                  <a:pt x="154351" y="1523999"/>
                </a:lnTo>
                <a:lnTo>
                  <a:pt x="147880" y="1511299"/>
                </a:lnTo>
                <a:lnTo>
                  <a:pt x="141536" y="1498599"/>
                </a:lnTo>
                <a:lnTo>
                  <a:pt x="135320" y="1485899"/>
                </a:lnTo>
                <a:lnTo>
                  <a:pt x="1855253" y="1485899"/>
                </a:lnTo>
                <a:lnTo>
                  <a:pt x="1849038" y="1498599"/>
                </a:lnTo>
                <a:lnTo>
                  <a:pt x="1842693" y="1511299"/>
                </a:lnTo>
                <a:lnTo>
                  <a:pt x="1836222" y="1523999"/>
                </a:lnTo>
                <a:lnTo>
                  <a:pt x="1829625" y="1536699"/>
                </a:lnTo>
                <a:close/>
              </a:path>
              <a:path w="1990725" h="1981200">
                <a:moveTo>
                  <a:pt x="1794769" y="1587499"/>
                </a:moveTo>
                <a:lnTo>
                  <a:pt x="195804" y="1587499"/>
                </a:lnTo>
                <a:lnTo>
                  <a:pt x="188588" y="1574799"/>
                </a:lnTo>
                <a:lnTo>
                  <a:pt x="181494" y="1562099"/>
                </a:lnTo>
                <a:lnTo>
                  <a:pt x="174522" y="1549399"/>
                </a:lnTo>
                <a:lnTo>
                  <a:pt x="167673" y="1536699"/>
                </a:lnTo>
                <a:lnTo>
                  <a:pt x="1822900" y="1536699"/>
                </a:lnTo>
                <a:lnTo>
                  <a:pt x="1816051" y="1549399"/>
                </a:lnTo>
                <a:lnTo>
                  <a:pt x="1809080" y="1562099"/>
                </a:lnTo>
                <a:lnTo>
                  <a:pt x="1801986" y="1574799"/>
                </a:lnTo>
                <a:lnTo>
                  <a:pt x="1794769" y="1587499"/>
                </a:lnTo>
                <a:close/>
              </a:path>
              <a:path w="1990725" h="1981200">
                <a:moveTo>
                  <a:pt x="1764712" y="1625599"/>
                </a:moveTo>
                <a:lnTo>
                  <a:pt x="225861" y="1625599"/>
                </a:lnTo>
                <a:lnTo>
                  <a:pt x="218170" y="1612899"/>
                </a:lnTo>
                <a:lnTo>
                  <a:pt x="210597" y="1600199"/>
                </a:lnTo>
                <a:lnTo>
                  <a:pt x="203141" y="1587499"/>
                </a:lnTo>
                <a:lnTo>
                  <a:pt x="1787432" y="1587499"/>
                </a:lnTo>
                <a:lnTo>
                  <a:pt x="1779977" y="1600199"/>
                </a:lnTo>
                <a:lnTo>
                  <a:pt x="1772404" y="1612899"/>
                </a:lnTo>
                <a:lnTo>
                  <a:pt x="1764712" y="1625599"/>
                </a:lnTo>
                <a:close/>
              </a:path>
              <a:path w="1990725" h="1981200">
                <a:moveTo>
                  <a:pt x="1732802" y="1663699"/>
                </a:moveTo>
                <a:lnTo>
                  <a:pt x="257772" y="1663699"/>
                </a:lnTo>
                <a:lnTo>
                  <a:pt x="249624" y="1650999"/>
                </a:lnTo>
                <a:lnTo>
                  <a:pt x="241590" y="1638299"/>
                </a:lnTo>
                <a:lnTo>
                  <a:pt x="233669" y="1625599"/>
                </a:lnTo>
                <a:lnTo>
                  <a:pt x="1756905" y="1625599"/>
                </a:lnTo>
                <a:lnTo>
                  <a:pt x="1748984" y="1638299"/>
                </a:lnTo>
                <a:lnTo>
                  <a:pt x="1740950" y="1650999"/>
                </a:lnTo>
                <a:lnTo>
                  <a:pt x="1732802" y="1663699"/>
                </a:lnTo>
                <a:close/>
              </a:path>
              <a:path w="1990725" h="1981200">
                <a:moveTo>
                  <a:pt x="1707699" y="1689099"/>
                </a:moveTo>
                <a:lnTo>
                  <a:pt x="282875" y="1689099"/>
                </a:lnTo>
                <a:lnTo>
                  <a:pt x="274399" y="1676399"/>
                </a:lnTo>
                <a:lnTo>
                  <a:pt x="266031" y="1663699"/>
                </a:lnTo>
                <a:lnTo>
                  <a:pt x="1724543" y="1663699"/>
                </a:lnTo>
                <a:lnTo>
                  <a:pt x="1716175" y="1676399"/>
                </a:lnTo>
                <a:lnTo>
                  <a:pt x="1707699" y="1689099"/>
                </a:lnTo>
                <a:close/>
              </a:path>
              <a:path w="1990725" h="1981200">
                <a:moveTo>
                  <a:pt x="1681630" y="1714499"/>
                </a:moveTo>
                <a:lnTo>
                  <a:pt x="308944" y="1714499"/>
                </a:lnTo>
                <a:lnTo>
                  <a:pt x="300150" y="1701799"/>
                </a:lnTo>
                <a:lnTo>
                  <a:pt x="291459" y="1689099"/>
                </a:lnTo>
                <a:lnTo>
                  <a:pt x="1699114" y="1689099"/>
                </a:lnTo>
                <a:lnTo>
                  <a:pt x="1690424" y="1701799"/>
                </a:lnTo>
                <a:lnTo>
                  <a:pt x="1681630" y="1714499"/>
                </a:lnTo>
                <a:close/>
              </a:path>
              <a:path w="1990725" h="1981200">
                <a:moveTo>
                  <a:pt x="1654630" y="1739899"/>
                </a:moveTo>
                <a:lnTo>
                  <a:pt x="335944" y="1739899"/>
                </a:lnTo>
                <a:lnTo>
                  <a:pt x="326842" y="1727199"/>
                </a:lnTo>
                <a:lnTo>
                  <a:pt x="317842" y="1714499"/>
                </a:lnTo>
                <a:lnTo>
                  <a:pt x="1672732" y="1714499"/>
                </a:lnTo>
                <a:lnTo>
                  <a:pt x="1663731" y="1727199"/>
                </a:lnTo>
                <a:lnTo>
                  <a:pt x="1654630" y="1739899"/>
                </a:lnTo>
                <a:close/>
              </a:path>
              <a:path w="1990725" h="1981200">
                <a:moveTo>
                  <a:pt x="1636133" y="1752599"/>
                </a:moveTo>
                <a:lnTo>
                  <a:pt x="354440" y="1752599"/>
                </a:lnTo>
                <a:lnTo>
                  <a:pt x="345143" y="1739899"/>
                </a:lnTo>
                <a:lnTo>
                  <a:pt x="1645431" y="1739899"/>
                </a:lnTo>
                <a:lnTo>
                  <a:pt x="1636133" y="1752599"/>
                </a:lnTo>
                <a:close/>
              </a:path>
              <a:path w="1990725" h="1981200">
                <a:moveTo>
                  <a:pt x="1607665" y="1777999"/>
                </a:moveTo>
                <a:lnTo>
                  <a:pt x="382908" y="1777999"/>
                </a:lnTo>
                <a:lnTo>
                  <a:pt x="373326" y="1765299"/>
                </a:lnTo>
                <a:lnTo>
                  <a:pt x="363836" y="1752599"/>
                </a:lnTo>
                <a:lnTo>
                  <a:pt x="1626738" y="1752599"/>
                </a:lnTo>
                <a:lnTo>
                  <a:pt x="1617248" y="1765299"/>
                </a:lnTo>
                <a:lnTo>
                  <a:pt x="1607665" y="1777999"/>
                </a:lnTo>
                <a:close/>
              </a:path>
              <a:path w="1990725" h="1981200">
                <a:moveTo>
                  <a:pt x="1588224" y="1790699"/>
                </a:moveTo>
                <a:lnTo>
                  <a:pt x="402350" y="1790699"/>
                </a:lnTo>
                <a:lnTo>
                  <a:pt x="392583" y="1777999"/>
                </a:lnTo>
                <a:lnTo>
                  <a:pt x="1597990" y="1777999"/>
                </a:lnTo>
                <a:lnTo>
                  <a:pt x="1588224" y="1790699"/>
                </a:lnTo>
                <a:close/>
              </a:path>
              <a:path w="1990725" h="1981200">
                <a:moveTo>
                  <a:pt x="1558396" y="1816099"/>
                </a:moveTo>
                <a:lnTo>
                  <a:pt x="432178" y="1816099"/>
                </a:lnTo>
                <a:lnTo>
                  <a:pt x="422149" y="1803399"/>
                </a:lnTo>
                <a:lnTo>
                  <a:pt x="412206" y="1790699"/>
                </a:lnTo>
                <a:lnTo>
                  <a:pt x="1578367" y="1790699"/>
                </a:lnTo>
                <a:lnTo>
                  <a:pt x="1568425" y="1803399"/>
                </a:lnTo>
                <a:lnTo>
                  <a:pt x="1558396" y="1816099"/>
                </a:lnTo>
                <a:close/>
              </a:path>
              <a:path w="1990725" h="1981200">
                <a:moveTo>
                  <a:pt x="1538082" y="1828799"/>
                </a:moveTo>
                <a:lnTo>
                  <a:pt x="452492" y="1828799"/>
                </a:lnTo>
                <a:lnTo>
                  <a:pt x="442293" y="1816099"/>
                </a:lnTo>
                <a:lnTo>
                  <a:pt x="1548281" y="1816099"/>
                </a:lnTo>
                <a:lnTo>
                  <a:pt x="1538082" y="1828799"/>
                </a:lnTo>
                <a:close/>
              </a:path>
              <a:path w="1990725" h="1981200">
                <a:moveTo>
                  <a:pt x="1517445" y="1841499"/>
                </a:moveTo>
                <a:lnTo>
                  <a:pt x="473129" y="1841499"/>
                </a:lnTo>
                <a:lnTo>
                  <a:pt x="462770" y="1828799"/>
                </a:lnTo>
                <a:lnTo>
                  <a:pt x="1527803" y="1828799"/>
                </a:lnTo>
                <a:lnTo>
                  <a:pt x="1517445" y="1841499"/>
                </a:lnTo>
                <a:close/>
              </a:path>
              <a:path w="1990725" h="1981200">
                <a:moveTo>
                  <a:pt x="1496489" y="1854199"/>
                </a:moveTo>
                <a:lnTo>
                  <a:pt x="494085" y="1854199"/>
                </a:lnTo>
                <a:lnTo>
                  <a:pt x="483568" y="1841499"/>
                </a:lnTo>
                <a:lnTo>
                  <a:pt x="1507005" y="1841499"/>
                </a:lnTo>
                <a:lnTo>
                  <a:pt x="1496489" y="1854199"/>
                </a:lnTo>
                <a:close/>
              </a:path>
              <a:path w="1990725" h="1981200">
                <a:moveTo>
                  <a:pt x="1475235" y="1866899"/>
                </a:moveTo>
                <a:lnTo>
                  <a:pt x="515338" y="1866899"/>
                </a:lnTo>
                <a:lnTo>
                  <a:pt x="504675" y="1854199"/>
                </a:lnTo>
                <a:lnTo>
                  <a:pt x="1485899" y="1854199"/>
                </a:lnTo>
                <a:lnTo>
                  <a:pt x="1475235" y="1866899"/>
                </a:lnTo>
                <a:close/>
              </a:path>
              <a:path w="1990725" h="1981200">
                <a:moveTo>
                  <a:pt x="1442813" y="1879599"/>
                </a:moveTo>
                <a:lnTo>
                  <a:pt x="547761" y="1879599"/>
                </a:lnTo>
                <a:lnTo>
                  <a:pt x="536885" y="1866899"/>
                </a:lnTo>
                <a:lnTo>
                  <a:pt x="1453689" y="1866899"/>
                </a:lnTo>
                <a:lnTo>
                  <a:pt x="1442813" y="1879599"/>
                </a:lnTo>
                <a:close/>
              </a:path>
              <a:path w="1990725" h="1981200">
                <a:moveTo>
                  <a:pt x="1420859" y="1892299"/>
                </a:moveTo>
                <a:lnTo>
                  <a:pt x="569715" y="1892299"/>
                </a:lnTo>
                <a:lnTo>
                  <a:pt x="558704" y="1879599"/>
                </a:lnTo>
                <a:lnTo>
                  <a:pt x="1431870" y="1879599"/>
                </a:lnTo>
                <a:lnTo>
                  <a:pt x="1420859" y="1892299"/>
                </a:lnTo>
                <a:close/>
              </a:path>
              <a:path w="1990725" h="1981200">
                <a:moveTo>
                  <a:pt x="1398649" y="1904999"/>
                </a:moveTo>
                <a:lnTo>
                  <a:pt x="591925" y="1904999"/>
                </a:lnTo>
                <a:lnTo>
                  <a:pt x="580789" y="1892299"/>
                </a:lnTo>
                <a:lnTo>
                  <a:pt x="1409784" y="1892299"/>
                </a:lnTo>
                <a:lnTo>
                  <a:pt x="1398649" y="1904999"/>
                </a:lnTo>
                <a:close/>
              </a:path>
              <a:path w="1990725" h="1981200">
                <a:moveTo>
                  <a:pt x="1364881" y="1917699"/>
                </a:moveTo>
                <a:lnTo>
                  <a:pt x="625692" y="1917699"/>
                </a:lnTo>
                <a:lnTo>
                  <a:pt x="614378" y="1904999"/>
                </a:lnTo>
                <a:lnTo>
                  <a:pt x="1376195" y="1904999"/>
                </a:lnTo>
                <a:lnTo>
                  <a:pt x="1364881" y="1917699"/>
                </a:lnTo>
                <a:close/>
              </a:path>
              <a:path w="1990725" h="1981200">
                <a:moveTo>
                  <a:pt x="1330614" y="1930399"/>
                </a:moveTo>
                <a:lnTo>
                  <a:pt x="659959" y="1930399"/>
                </a:lnTo>
                <a:lnTo>
                  <a:pt x="648483" y="1917699"/>
                </a:lnTo>
                <a:lnTo>
                  <a:pt x="1342090" y="1917699"/>
                </a:lnTo>
                <a:lnTo>
                  <a:pt x="1330614" y="1930399"/>
                </a:lnTo>
                <a:close/>
              </a:path>
              <a:path w="1990725" h="1981200">
                <a:moveTo>
                  <a:pt x="1295893" y="1943099"/>
                </a:moveTo>
                <a:lnTo>
                  <a:pt x="694681" y="1943099"/>
                </a:lnTo>
                <a:lnTo>
                  <a:pt x="683060" y="1930399"/>
                </a:lnTo>
                <a:lnTo>
                  <a:pt x="1307514" y="1930399"/>
                </a:lnTo>
                <a:lnTo>
                  <a:pt x="1295893" y="1943099"/>
                </a:lnTo>
                <a:close/>
              </a:path>
              <a:path w="1990725" h="1981200">
                <a:moveTo>
                  <a:pt x="1248971" y="1955799"/>
                </a:moveTo>
                <a:lnTo>
                  <a:pt x="741602" y="1955799"/>
                </a:lnTo>
                <a:lnTo>
                  <a:pt x="729811" y="1943099"/>
                </a:lnTo>
                <a:lnTo>
                  <a:pt x="1260763" y="1943099"/>
                </a:lnTo>
                <a:lnTo>
                  <a:pt x="1248971" y="1955799"/>
                </a:lnTo>
                <a:close/>
              </a:path>
              <a:path w="1990725" h="1981200">
                <a:moveTo>
                  <a:pt x="1201439" y="1968499"/>
                </a:moveTo>
                <a:lnTo>
                  <a:pt x="789135" y="1968499"/>
                </a:lnTo>
                <a:lnTo>
                  <a:pt x="777202" y="1955799"/>
                </a:lnTo>
                <a:lnTo>
                  <a:pt x="1213372" y="1955799"/>
                </a:lnTo>
                <a:lnTo>
                  <a:pt x="1201439" y="1968499"/>
                </a:lnTo>
                <a:close/>
              </a:path>
              <a:path w="1990725" h="1981200">
                <a:moveTo>
                  <a:pt x="1129243" y="1981199"/>
                </a:moveTo>
                <a:lnTo>
                  <a:pt x="861331" y="1981199"/>
                </a:lnTo>
                <a:lnTo>
                  <a:pt x="849237" y="1968499"/>
                </a:lnTo>
                <a:lnTo>
                  <a:pt x="1141337" y="1968499"/>
                </a:lnTo>
                <a:lnTo>
                  <a:pt x="1129243" y="1981199"/>
                </a:lnTo>
                <a:close/>
              </a:path>
            </a:pathLst>
          </a:custGeom>
          <a:solidFill>
            <a:srgbClr val="73AE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610921" y="8105467"/>
            <a:ext cx="334645" cy="347345"/>
          </a:xfrm>
          <a:custGeom>
            <a:avLst/>
            <a:gdLst/>
            <a:ahLst/>
            <a:cxnLst/>
            <a:rect l="l" t="t" r="r" b="b"/>
            <a:pathLst>
              <a:path w="334645" h="347345">
                <a:moveTo>
                  <a:pt x="149264" y="347037"/>
                </a:moveTo>
                <a:lnTo>
                  <a:pt x="107103" y="340023"/>
                </a:lnTo>
                <a:lnTo>
                  <a:pt x="66796" y="320099"/>
                </a:lnTo>
                <a:lnTo>
                  <a:pt x="32009" y="283463"/>
                </a:lnTo>
                <a:lnTo>
                  <a:pt x="6405" y="226316"/>
                </a:lnTo>
                <a:lnTo>
                  <a:pt x="0" y="173037"/>
                </a:lnTo>
                <a:lnTo>
                  <a:pt x="11042" y="128394"/>
                </a:lnTo>
                <a:lnTo>
                  <a:pt x="34861" y="92142"/>
                </a:lnTo>
                <a:lnTo>
                  <a:pt x="66787" y="64039"/>
                </a:lnTo>
                <a:lnTo>
                  <a:pt x="102147" y="43838"/>
                </a:lnTo>
                <a:lnTo>
                  <a:pt x="246218" y="0"/>
                </a:lnTo>
                <a:lnTo>
                  <a:pt x="334175" y="306237"/>
                </a:lnTo>
                <a:lnTo>
                  <a:pt x="224487" y="337534"/>
                </a:lnTo>
                <a:lnTo>
                  <a:pt x="189613" y="344940"/>
                </a:lnTo>
                <a:lnTo>
                  <a:pt x="149264" y="347037"/>
                </a:lnTo>
                <a:close/>
              </a:path>
            </a:pathLst>
          </a:custGeom>
          <a:solidFill>
            <a:srgbClr val="2F2F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362856" y="8219272"/>
            <a:ext cx="334645" cy="314325"/>
          </a:xfrm>
          <a:custGeom>
            <a:avLst/>
            <a:gdLst/>
            <a:ahLst/>
            <a:cxnLst/>
            <a:rect l="l" t="t" r="r" b="b"/>
            <a:pathLst>
              <a:path w="334645" h="314325">
                <a:moveTo>
                  <a:pt x="18405" y="313738"/>
                </a:moveTo>
                <a:lnTo>
                  <a:pt x="12423" y="272225"/>
                </a:lnTo>
                <a:lnTo>
                  <a:pt x="7164" y="235174"/>
                </a:lnTo>
                <a:lnTo>
                  <a:pt x="2366" y="200451"/>
                </a:lnTo>
                <a:lnTo>
                  <a:pt x="0" y="164893"/>
                </a:lnTo>
                <a:lnTo>
                  <a:pt x="3612" y="124629"/>
                </a:lnTo>
                <a:lnTo>
                  <a:pt x="16465" y="83833"/>
                </a:lnTo>
                <a:lnTo>
                  <a:pt x="41822" y="46680"/>
                </a:lnTo>
                <a:lnTo>
                  <a:pt x="82946" y="17344"/>
                </a:lnTo>
                <a:lnTo>
                  <a:pt x="143098" y="0"/>
                </a:lnTo>
                <a:lnTo>
                  <a:pt x="196798" y="1153"/>
                </a:lnTo>
                <a:lnTo>
                  <a:pt x="239497" y="18363"/>
                </a:lnTo>
                <a:lnTo>
                  <a:pt x="272091" y="47041"/>
                </a:lnTo>
                <a:lnTo>
                  <a:pt x="295481" y="82594"/>
                </a:lnTo>
                <a:lnTo>
                  <a:pt x="310563" y="120432"/>
                </a:lnTo>
                <a:lnTo>
                  <a:pt x="322339" y="185668"/>
                </a:lnTo>
                <a:lnTo>
                  <a:pt x="334017" y="269251"/>
                </a:lnTo>
                <a:lnTo>
                  <a:pt x="18405" y="313738"/>
                </a:lnTo>
                <a:close/>
              </a:path>
            </a:pathLst>
          </a:custGeom>
          <a:solidFill>
            <a:srgbClr val="2F2F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199234" y="7730429"/>
            <a:ext cx="357505" cy="346710"/>
          </a:xfrm>
          <a:custGeom>
            <a:avLst/>
            <a:gdLst/>
            <a:ahLst/>
            <a:cxnLst/>
            <a:rect l="l" t="t" r="r" b="b"/>
            <a:pathLst>
              <a:path w="357504" h="346710">
                <a:moveTo>
                  <a:pt x="146618" y="346125"/>
                </a:moveTo>
                <a:lnTo>
                  <a:pt x="86309" y="329257"/>
                </a:lnTo>
                <a:lnTo>
                  <a:pt x="41176" y="299999"/>
                </a:lnTo>
                <a:lnTo>
                  <a:pt x="13864" y="262881"/>
                </a:lnTo>
                <a:lnTo>
                  <a:pt x="1197" y="221337"/>
                </a:lnTo>
                <a:lnTo>
                  <a:pt x="0" y="178801"/>
                </a:lnTo>
                <a:lnTo>
                  <a:pt x="7095" y="138708"/>
                </a:lnTo>
                <a:lnTo>
                  <a:pt x="19306" y="104493"/>
                </a:lnTo>
                <a:lnTo>
                  <a:pt x="31562" y="77254"/>
                </a:lnTo>
                <a:lnTo>
                  <a:pt x="46922" y="42547"/>
                </a:lnTo>
                <a:lnTo>
                  <a:pt x="65613" y="0"/>
                </a:lnTo>
                <a:lnTo>
                  <a:pt x="357425" y="128030"/>
                </a:lnTo>
                <a:lnTo>
                  <a:pt x="340609" y="166536"/>
                </a:lnTo>
                <a:lnTo>
                  <a:pt x="311376" y="232782"/>
                </a:lnTo>
                <a:lnTo>
                  <a:pt x="270502" y="296648"/>
                </a:lnTo>
                <a:lnTo>
                  <a:pt x="238132" y="324569"/>
                </a:lnTo>
                <a:lnTo>
                  <a:pt x="197032" y="342812"/>
                </a:lnTo>
                <a:lnTo>
                  <a:pt x="146618" y="346125"/>
                </a:lnTo>
                <a:close/>
              </a:path>
            </a:pathLst>
          </a:custGeom>
          <a:solidFill>
            <a:srgbClr val="2F2F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857140" y="8065406"/>
            <a:ext cx="332740" cy="346710"/>
          </a:xfrm>
          <a:custGeom>
            <a:avLst/>
            <a:gdLst/>
            <a:ahLst/>
            <a:cxnLst/>
            <a:rect l="l" t="t" r="r" b="b"/>
            <a:pathLst>
              <a:path w="332740" h="346710">
                <a:moveTo>
                  <a:pt x="87957" y="346299"/>
                </a:moveTo>
                <a:lnTo>
                  <a:pt x="0" y="40061"/>
                </a:lnTo>
                <a:lnTo>
                  <a:pt x="109946" y="8765"/>
                </a:lnTo>
                <a:lnTo>
                  <a:pt x="145502" y="1472"/>
                </a:lnTo>
                <a:lnTo>
                  <a:pt x="186224" y="0"/>
                </a:lnTo>
                <a:lnTo>
                  <a:pt x="228268" y="7019"/>
                </a:lnTo>
                <a:lnTo>
                  <a:pt x="267790" y="25203"/>
                </a:lnTo>
                <a:lnTo>
                  <a:pt x="300946" y="57225"/>
                </a:lnTo>
                <a:lnTo>
                  <a:pt x="323890" y="105757"/>
                </a:lnTo>
                <a:lnTo>
                  <a:pt x="332596" y="167725"/>
                </a:lnTo>
                <a:lnTo>
                  <a:pt x="322567" y="217148"/>
                </a:lnTo>
                <a:lnTo>
                  <a:pt x="298958" y="255320"/>
                </a:lnTo>
                <a:lnTo>
                  <a:pt x="266919" y="283534"/>
                </a:lnTo>
                <a:lnTo>
                  <a:pt x="231603" y="303083"/>
                </a:lnTo>
                <a:lnTo>
                  <a:pt x="87957" y="3462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381262" y="8488523"/>
            <a:ext cx="334010" cy="311785"/>
          </a:xfrm>
          <a:custGeom>
            <a:avLst/>
            <a:gdLst/>
            <a:ahLst/>
            <a:cxnLst/>
            <a:rect l="l" t="t" r="r" b="b"/>
            <a:pathLst>
              <a:path w="334009" h="311785">
                <a:moveTo>
                  <a:pt x="205406" y="311410"/>
                </a:moveTo>
                <a:lnTo>
                  <a:pt x="142834" y="311346"/>
                </a:lnTo>
                <a:lnTo>
                  <a:pt x="95296" y="294512"/>
                </a:lnTo>
                <a:lnTo>
                  <a:pt x="60794" y="265824"/>
                </a:lnTo>
                <a:lnTo>
                  <a:pt x="37329" y="230195"/>
                </a:lnTo>
                <a:lnTo>
                  <a:pt x="22904" y="192541"/>
                </a:lnTo>
                <a:lnTo>
                  <a:pt x="10695" y="123160"/>
                </a:lnTo>
                <a:lnTo>
                  <a:pt x="0" y="44487"/>
                </a:lnTo>
                <a:lnTo>
                  <a:pt x="315611" y="0"/>
                </a:lnTo>
                <a:lnTo>
                  <a:pt x="317459" y="13696"/>
                </a:lnTo>
                <a:lnTo>
                  <a:pt x="321852" y="45942"/>
                </a:lnTo>
                <a:lnTo>
                  <a:pt x="327071" y="83474"/>
                </a:lnTo>
                <a:lnTo>
                  <a:pt x="331392" y="113028"/>
                </a:lnTo>
                <a:lnTo>
                  <a:pt x="333647" y="149277"/>
                </a:lnTo>
                <a:lnTo>
                  <a:pt x="329428" y="189808"/>
                </a:lnTo>
                <a:lnTo>
                  <a:pt x="316614" y="230454"/>
                </a:lnTo>
                <a:lnTo>
                  <a:pt x="293085" y="267048"/>
                </a:lnTo>
                <a:lnTo>
                  <a:pt x="256723" y="295422"/>
                </a:lnTo>
                <a:lnTo>
                  <a:pt x="205406" y="31141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264848" y="7510083"/>
            <a:ext cx="358140" cy="348615"/>
          </a:xfrm>
          <a:custGeom>
            <a:avLst/>
            <a:gdLst/>
            <a:ahLst/>
            <a:cxnLst/>
            <a:rect l="l" t="t" r="r" b="b"/>
            <a:pathLst>
              <a:path w="358140" h="348614">
                <a:moveTo>
                  <a:pt x="291811" y="348375"/>
                </a:moveTo>
                <a:lnTo>
                  <a:pt x="0" y="220345"/>
                </a:lnTo>
                <a:lnTo>
                  <a:pt x="18852" y="177992"/>
                </a:lnTo>
                <a:lnTo>
                  <a:pt x="34160" y="143309"/>
                </a:lnTo>
                <a:lnTo>
                  <a:pt x="63141" y="83801"/>
                </a:lnTo>
                <a:lnTo>
                  <a:pt x="88024" y="51535"/>
                </a:lnTo>
                <a:lnTo>
                  <a:pt x="120294" y="23709"/>
                </a:lnTo>
                <a:lnTo>
                  <a:pt x="159549" y="4978"/>
                </a:lnTo>
                <a:lnTo>
                  <a:pt x="205387" y="0"/>
                </a:lnTo>
                <a:lnTo>
                  <a:pt x="257404" y="13428"/>
                </a:lnTo>
                <a:lnTo>
                  <a:pt x="310612" y="46358"/>
                </a:lnTo>
                <a:lnTo>
                  <a:pt x="342190" y="85648"/>
                </a:lnTo>
                <a:lnTo>
                  <a:pt x="356421" y="128170"/>
                </a:lnTo>
                <a:lnTo>
                  <a:pt x="357588" y="170800"/>
                </a:lnTo>
                <a:lnTo>
                  <a:pt x="349973" y="210412"/>
                </a:lnTo>
                <a:lnTo>
                  <a:pt x="337859" y="243882"/>
                </a:lnTo>
                <a:lnTo>
                  <a:pt x="324007" y="275922"/>
                </a:lnTo>
                <a:lnTo>
                  <a:pt x="308917" y="310096"/>
                </a:lnTo>
                <a:lnTo>
                  <a:pt x="296787" y="337286"/>
                </a:lnTo>
                <a:lnTo>
                  <a:pt x="291811" y="3483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694160" y="8335404"/>
            <a:ext cx="100892" cy="6702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413600" y="8294538"/>
            <a:ext cx="76833" cy="925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341164" y="7959331"/>
            <a:ext cx="109855" cy="53975"/>
          </a:xfrm>
          <a:custGeom>
            <a:avLst/>
            <a:gdLst/>
            <a:ahLst/>
            <a:cxnLst/>
            <a:rect l="l" t="t" r="r" b="b"/>
            <a:pathLst>
              <a:path w="109854" h="53975">
                <a:moveTo>
                  <a:pt x="85496" y="36921"/>
                </a:moveTo>
                <a:lnTo>
                  <a:pt x="35279" y="36921"/>
                </a:lnTo>
                <a:lnTo>
                  <a:pt x="46618" y="35806"/>
                </a:lnTo>
                <a:lnTo>
                  <a:pt x="57689" y="32848"/>
                </a:lnTo>
                <a:lnTo>
                  <a:pt x="91320" y="5172"/>
                </a:lnTo>
                <a:lnTo>
                  <a:pt x="93648" y="1551"/>
                </a:lnTo>
                <a:lnTo>
                  <a:pt x="98305" y="0"/>
                </a:lnTo>
                <a:lnTo>
                  <a:pt x="102444" y="1810"/>
                </a:lnTo>
                <a:lnTo>
                  <a:pt x="107359" y="3879"/>
                </a:lnTo>
                <a:lnTo>
                  <a:pt x="109429" y="9569"/>
                </a:lnTo>
                <a:lnTo>
                  <a:pt x="106842" y="13708"/>
                </a:lnTo>
                <a:lnTo>
                  <a:pt x="98717" y="24983"/>
                </a:lnTo>
                <a:lnTo>
                  <a:pt x="88798" y="34658"/>
                </a:lnTo>
                <a:lnTo>
                  <a:pt x="85496" y="36921"/>
                </a:lnTo>
                <a:close/>
              </a:path>
              <a:path w="109854" h="53975">
                <a:moveTo>
                  <a:pt x="36023" y="53895"/>
                </a:moveTo>
                <a:lnTo>
                  <a:pt x="21665" y="52953"/>
                </a:lnTo>
                <a:lnTo>
                  <a:pt x="7502" y="49660"/>
                </a:lnTo>
                <a:lnTo>
                  <a:pt x="2586" y="48108"/>
                </a:lnTo>
                <a:lnTo>
                  <a:pt x="0" y="42676"/>
                </a:lnTo>
                <a:lnTo>
                  <a:pt x="2069" y="38021"/>
                </a:lnTo>
                <a:lnTo>
                  <a:pt x="3880" y="34141"/>
                </a:lnTo>
                <a:lnTo>
                  <a:pt x="8278" y="32330"/>
                </a:lnTo>
                <a:lnTo>
                  <a:pt x="12676" y="33624"/>
                </a:lnTo>
                <a:lnTo>
                  <a:pt x="23893" y="36194"/>
                </a:lnTo>
                <a:lnTo>
                  <a:pt x="35279" y="36921"/>
                </a:lnTo>
                <a:lnTo>
                  <a:pt x="85496" y="36921"/>
                </a:lnTo>
                <a:lnTo>
                  <a:pt x="77229" y="42587"/>
                </a:lnTo>
                <a:lnTo>
                  <a:pt x="64157" y="48625"/>
                </a:lnTo>
                <a:lnTo>
                  <a:pt x="50284" y="52460"/>
                </a:lnTo>
                <a:lnTo>
                  <a:pt x="36023" y="538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2942509" y="667065"/>
            <a:ext cx="1639570" cy="2012314"/>
          </a:xfrm>
          <a:custGeom>
            <a:avLst/>
            <a:gdLst/>
            <a:ahLst/>
            <a:cxnLst/>
            <a:rect l="l" t="t" r="r" b="b"/>
            <a:pathLst>
              <a:path w="1639569" h="2012314">
                <a:moveTo>
                  <a:pt x="529851" y="1825694"/>
                </a:moveTo>
                <a:lnTo>
                  <a:pt x="276788" y="1572630"/>
                </a:lnTo>
                <a:lnTo>
                  <a:pt x="227618" y="1507060"/>
                </a:lnTo>
                <a:lnTo>
                  <a:pt x="194551" y="1459111"/>
                </a:lnTo>
                <a:lnTo>
                  <a:pt x="170191" y="1422237"/>
                </a:lnTo>
                <a:lnTo>
                  <a:pt x="136354" y="1366204"/>
                </a:lnTo>
                <a:lnTo>
                  <a:pt x="112550" y="1321930"/>
                </a:lnTo>
                <a:lnTo>
                  <a:pt x="90979" y="1277009"/>
                </a:lnTo>
                <a:lnTo>
                  <a:pt x="71657" y="1231494"/>
                </a:lnTo>
                <a:lnTo>
                  <a:pt x="54600" y="1185441"/>
                </a:lnTo>
                <a:lnTo>
                  <a:pt x="39824" y="1138903"/>
                </a:lnTo>
                <a:lnTo>
                  <a:pt x="27346" y="1091934"/>
                </a:lnTo>
                <a:lnTo>
                  <a:pt x="17182" y="1044587"/>
                </a:lnTo>
                <a:lnTo>
                  <a:pt x="9349" y="996917"/>
                </a:lnTo>
                <a:lnTo>
                  <a:pt x="3864" y="948978"/>
                </a:lnTo>
                <a:lnTo>
                  <a:pt x="742" y="900823"/>
                </a:lnTo>
                <a:lnTo>
                  <a:pt x="0" y="852507"/>
                </a:lnTo>
                <a:lnTo>
                  <a:pt x="1654" y="804083"/>
                </a:lnTo>
                <a:lnTo>
                  <a:pt x="5721" y="755606"/>
                </a:lnTo>
                <a:lnTo>
                  <a:pt x="12665" y="704209"/>
                </a:lnTo>
                <a:lnTo>
                  <a:pt x="22216" y="653583"/>
                </a:lnTo>
                <a:lnTo>
                  <a:pt x="34321" y="603851"/>
                </a:lnTo>
                <a:lnTo>
                  <a:pt x="48928" y="555136"/>
                </a:lnTo>
                <a:lnTo>
                  <a:pt x="65986" y="507560"/>
                </a:lnTo>
                <a:lnTo>
                  <a:pt x="85441" y="461247"/>
                </a:lnTo>
                <a:lnTo>
                  <a:pt x="107243" y="416320"/>
                </a:lnTo>
                <a:lnTo>
                  <a:pt x="131339" y="372901"/>
                </a:lnTo>
                <a:lnTo>
                  <a:pt x="157676" y="331113"/>
                </a:lnTo>
                <a:lnTo>
                  <a:pt x="186203" y="291080"/>
                </a:lnTo>
                <a:lnTo>
                  <a:pt x="216868" y="252923"/>
                </a:lnTo>
                <a:lnTo>
                  <a:pt x="249618" y="216766"/>
                </a:lnTo>
                <a:lnTo>
                  <a:pt x="286428" y="180779"/>
                </a:lnTo>
                <a:lnTo>
                  <a:pt x="324660" y="147999"/>
                </a:lnTo>
                <a:lnTo>
                  <a:pt x="364205" y="118442"/>
                </a:lnTo>
                <a:lnTo>
                  <a:pt x="404952" y="92125"/>
                </a:lnTo>
                <a:lnTo>
                  <a:pt x="446792" y="69064"/>
                </a:lnTo>
                <a:lnTo>
                  <a:pt x="489615" y="49276"/>
                </a:lnTo>
                <a:lnTo>
                  <a:pt x="533308" y="32777"/>
                </a:lnTo>
                <a:lnTo>
                  <a:pt x="577764" y="19584"/>
                </a:lnTo>
                <a:lnTo>
                  <a:pt x="622871" y="9712"/>
                </a:lnTo>
                <a:lnTo>
                  <a:pt x="668520" y="3178"/>
                </a:lnTo>
                <a:lnTo>
                  <a:pt x="714599" y="0"/>
                </a:lnTo>
                <a:lnTo>
                  <a:pt x="760999" y="192"/>
                </a:lnTo>
                <a:lnTo>
                  <a:pt x="807610" y="3771"/>
                </a:lnTo>
                <a:lnTo>
                  <a:pt x="854321" y="10754"/>
                </a:lnTo>
                <a:lnTo>
                  <a:pt x="901022" y="21158"/>
                </a:lnTo>
                <a:lnTo>
                  <a:pt x="947603" y="34998"/>
                </a:lnTo>
                <a:lnTo>
                  <a:pt x="993954" y="52292"/>
                </a:lnTo>
                <a:lnTo>
                  <a:pt x="1039964" y="73054"/>
                </a:lnTo>
                <a:lnTo>
                  <a:pt x="1085524" y="97303"/>
                </a:lnTo>
                <a:lnTo>
                  <a:pt x="1123063" y="145967"/>
                </a:lnTo>
                <a:lnTo>
                  <a:pt x="1125497" y="176631"/>
                </a:lnTo>
                <a:lnTo>
                  <a:pt x="1115564" y="206689"/>
                </a:lnTo>
                <a:lnTo>
                  <a:pt x="1066910" y="244216"/>
                </a:lnTo>
                <a:lnTo>
                  <a:pt x="1006185" y="236702"/>
                </a:lnTo>
                <a:lnTo>
                  <a:pt x="961380" y="213329"/>
                </a:lnTo>
                <a:lnTo>
                  <a:pt x="916283" y="194253"/>
                </a:lnTo>
                <a:lnTo>
                  <a:pt x="871032" y="179454"/>
                </a:lnTo>
                <a:lnTo>
                  <a:pt x="825765" y="168909"/>
                </a:lnTo>
                <a:lnTo>
                  <a:pt x="780619" y="162599"/>
                </a:lnTo>
                <a:lnTo>
                  <a:pt x="735730" y="160502"/>
                </a:lnTo>
                <a:lnTo>
                  <a:pt x="691236" y="162598"/>
                </a:lnTo>
                <a:lnTo>
                  <a:pt x="647275" y="168865"/>
                </a:lnTo>
                <a:lnTo>
                  <a:pt x="603984" y="179282"/>
                </a:lnTo>
                <a:lnTo>
                  <a:pt x="561499" y="193829"/>
                </a:lnTo>
                <a:lnTo>
                  <a:pt x="519959" y="212484"/>
                </a:lnTo>
                <a:lnTo>
                  <a:pt x="479501" y="235227"/>
                </a:lnTo>
                <a:lnTo>
                  <a:pt x="440261" y="262037"/>
                </a:lnTo>
                <a:lnTo>
                  <a:pt x="402377" y="292892"/>
                </a:lnTo>
                <a:lnTo>
                  <a:pt x="365986" y="327772"/>
                </a:lnTo>
                <a:lnTo>
                  <a:pt x="333897" y="363610"/>
                </a:lnTo>
                <a:lnTo>
                  <a:pt x="304269" y="401844"/>
                </a:lnTo>
                <a:lnTo>
                  <a:pt x="277183" y="442299"/>
                </a:lnTo>
                <a:lnTo>
                  <a:pt x="252676" y="484887"/>
                </a:lnTo>
                <a:lnTo>
                  <a:pt x="230959" y="529161"/>
                </a:lnTo>
                <a:lnTo>
                  <a:pt x="211981" y="575215"/>
                </a:lnTo>
                <a:lnTo>
                  <a:pt x="195867" y="622781"/>
                </a:lnTo>
                <a:lnTo>
                  <a:pt x="182696" y="671682"/>
                </a:lnTo>
                <a:lnTo>
                  <a:pt x="172550" y="721742"/>
                </a:lnTo>
                <a:lnTo>
                  <a:pt x="165508" y="772784"/>
                </a:lnTo>
                <a:lnTo>
                  <a:pt x="161792" y="820483"/>
                </a:lnTo>
                <a:lnTo>
                  <a:pt x="160811" y="868094"/>
                </a:lnTo>
                <a:lnTo>
                  <a:pt x="162552" y="915553"/>
                </a:lnTo>
                <a:lnTo>
                  <a:pt x="167002" y="962794"/>
                </a:lnTo>
                <a:lnTo>
                  <a:pt x="174148" y="1009753"/>
                </a:lnTo>
                <a:lnTo>
                  <a:pt x="183976" y="1056364"/>
                </a:lnTo>
                <a:lnTo>
                  <a:pt x="196474" y="1102562"/>
                </a:lnTo>
                <a:lnTo>
                  <a:pt x="211629" y="1148282"/>
                </a:lnTo>
                <a:lnTo>
                  <a:pt x="229427" y="1193459"/>
                </a:lnTo>
                <a:lnTo>
                  <a:pt x="249857" y="1238027"/>
                </a:lnTo>
                <a:lnTo>
                  <a:pt x="272903" y="1281922"/>
                </a:lnTo>
                <a:lnTo>
                  <a:pt x="298554" y="1325077"/>
                </a:lnTo>
                <a:lnTo>
                  <a:pt x="332256" y="1376844"/>
                </a:lnTo>
                <a:lnTo>
                  <a:pt x="366541" y="1425967"/>
                </a:lnTo>
                <a:lnTo>
                  <a:pt x="401400" y="1472440"/>
                </a:lnTo>
                <a:lnTo>
                  <a:pt x="436828" y="1516257"/>
                </a:lnTo>
                <a:lnTo>
                  <a:pt x="472817" y="1557413"/>
                </a:lnTo>
                <a:lnTo>
                  <a:pt x="509359" y="1595900"/>
                </a:lnTo>
                <a:lnTo>
                  <a:pt x="912034" y="1998576"/>
                </a:lnTo>
                <a:lnTo>
                  <a:pt x="874717" y="1990874"/>
                </a:lnTo>
                <a:lnTo>
                  <a:pt x="832509" y="1979866"/>
                </a:lnTo>
                <a:lnTo>
                  <a:pt x="790785" y="1966662"/>
                </a:lnTo>
                <a:lnTo>
                  <a:pt x="749553" y="1951266"/>
                </a:lnTo>
                <a:lnTo>
                  <a:pt x="708820" y="1933680"/>
                </a:lnTo>
                <a:lnTo>
                  <a:pt x="668591" y="1913906"/>
                </a:lnTo>
                <a:lnTo>
                  <a:pt x="628874" y="1891949"/>
                </a:lnTo>
                <a:lnTo>
                  <a:pt x="589675" y="1867810"/>
                </a:lnTo>
                <a:lnTo>
                  <a:pt x="551000" y="1841492"/>
                </a:lnTo>
                <a:lnTo>
                  <a:pt x="529851" y="1825694"/>
                </a:lnTo>
                <a:close/>
              </a:path>
              <a:path w="1639569" h="2012314">
                <a:moveTo>
                  <a:pt x="912034" y="1998576"/>
                </a:moveTo>
                <a:lnTo>
                  <a:pt x="509359" y="1595900"/>
                </a:lnTo>
                <a:lnTo>
                  <a:pt x="546447" y="1631714"/>
                </a:lnTo>
                <a:lnTo>
                  <a:pt x="584075" y="1664849"/>
                </a:lnTo>
                <a:lnTo>
                  <a:pt x="622235" y="1695298"/>
                </a:lnTo>
                <a:lnTo>
                  <a:pt x="660920" y="1723056"/>
                </a:lnTo>
                <a:lnTo>
                  <a:pt x="700122" y="1748117"/>
                </a:lnTo>
                <a:lnTo>
                  <a:pt x="739835" y="1770475"/>
                </a:lnTo>
                <a:lnTo>
                  <a:pt x="780051" y="1790124"/>
                </a:lnTo>
                <a:lnTo>
                  <a:pt x="820763" y="1807058"/>
                </a:lnTo>
                <a:lnTo>
                  <a:pt x="861963" y="1821271"/>
                </a:lnTo>
                <a:lnTo>
                  <a:pt x="903646" y="1832758"/>
                </a:lnTo>
                <a:lnTo>
                  <a:pt x="945802" y="1841512"/>
                </a:lnTo>
                <a:lnTo>
                  <a:pt x="1022877" y="1850340"/>
                </a:lnTo>
                <a:lnTo>
                  <a:pt x="1096577" y="1850463"/>
                </a:lnTo>
                <a:lnTo>
                  <a:pt x="1166277" y="1843383"/>
                </a:lnTo>
                <a:lnTo>
                  <a:pt x="1231352" y="1830606"/>
                </a:lnTo>
                <a:lnTo>
                  <a:pt x="1291176" y="1813636"/>
                </a:lnTo>
                <a:lnTo>
                  <a:pt x="1345124" y="1793976"/>
                </a:lnTo>
                <a:lnTo>
                  <a:pt x="1392570" y="1773132"/>
                </a:lnTo>
                <a:lnTo>
                  <a:pt x="1432890" y="1752606"/>
                </a:lnTo>
                <a:lnTo>
                  <a:pt x="1489647" y="1718531"/>
                </a:lnTo>
                <a:lnTo>
                  <a:pt x="1510393" y="1703783"/>
                </a:lnTo>
                <a:lnTo>
                  <a:pt x="1538843" y="1689528"/>
                </a:lnTo>
                <a:lnTo>
                  <a:pt x="1598763" y="1697009"/>
                </a:lnTo>
                <a:lnTo>
                  <a:pt x="1637258" y="1746192"/>
                </a:lnTo>
                <a:lnTo>
                  <a:pt x="1639356" y="1776856"/>
                </a:lnTo>
                <a:lnTo>
                  <a:pt x="1629792" y="1806110"/>
                </a:lnTo>
                <a:lnTo>
                  <a:pt x="1602799" y="1835010"/>
                </a:lnTo>
                <a:lnTo>
                  <a:pt x="1569102" y="1858094"/>
                </a:lnTo>
                <a:lnTo>
                  <a:pt x="1509464" y="1893436"/>
                </a:lnTo>
                <a:lnTo>
                  <a:pt x="1470768" y="1913433"/>
                </a:lnTo>
                <a:lnTo>
                  <a:pt x="1426606" y="1933770"/>
                </a:lnTo>
                <a:lnTo>
                  <a:pt x="1377320" y="1953538"/>
                </a:lnTo>
                <a:lnTo>
                  <a:pt x="1323250" y="1971829"/>
                </a:lnTo>
                <a:lnTo>
                  <a:pt x="1264735" y="1987734"/>
                </a:lnTo>
                <a:lnTo>
                  <a:pt x="1202117" y="2000345"/>
                </a:lnTo>
                <a:lnTo>
                  <a:pt x="1135734" y="2008754"/>
                </a:lnTo>
                <a:lnTo>
                  <a:pt x="1065928" y="2012053"/>
                </a:lnTo>
                <a:lnTo>
                  <a:pt x="993038" y="2009332"/>
                </a:lnTo>
                <a:lnTo>
                  <a:pt x="917405" y="1999684"/>
                </a:lnTo>
                <a:lnTo>
                  <a:pt x="912034" y="199857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5235234" y="1197466"/>
            <a:ext cx="1981200" cy="1492250"/>
          </a:xfrm>
          <a:custGeom>
            <a:avLst/>
            <a:gdLst/>
            <a:ahLst/>
            <a:cxnLst/>
            <a:rect l="l" t="t" r="r" b="b"/>
            <a:pathLst>
              <a:path w="1981200" h="1492250">
                <a:moveTo>
                  <a:pt x="59528" y="1491987"/>
                </a:moveTo>
                <a:lnTo>
                  <a:pt x="0" y="1402435"/>
                </a:lnTo>
                <a:lnTo>
                  <a:pt x="1633703" y="873426"/>
                </a:lnTo>
                <a:lnTo>
                  <a:pt x="1687718" y="851946"/>
                </a:lnTo>
                <a:lnTo>
                  <a:pt x="1734608" y="829755"/>
                </a:lnTo>
                <a:lnTo>
                  <a:pt x="1774478" y="806196"/>
                </a:lnTo>
                <a:lnTo>
                  <a:pt x="1807435" y="780609"/>
                </a:lnTo>
                <a:lnTo>
                  <a:pt x="1833585" y="752339"/>
                </a:lnTo>
                <a:lnTo>
                  <a:pt x="1865889" y="685118"/>
                </a:lnTo>
                <a:lnTo>
                  <a:pt x="1872256" y="644852"/>
                </a:lnTo>
                <a:lnTo>
                  <a:pt x="1872242" y="599272"/>
                </a:lnTo>
                <a:lnTo>
                  <a:pt x="1865951" y="547721"/>
                </a:lnTo>
                <a:lnTo>
                  <a:pt x="1853492" y="489542"/>
                </a:lnTo>
                <a:lnTo>
                  <a:pt x="1757995" y="61650"/>
                </a:lnTo>
                <a:lnTo>
                  <a:pt x="1849675" y="0"/>
                </a:lnTo>
                <a:lnTo>
                  <a:pt x="1973607" y="559262"/>
                </a:lnTo>
                <a:lnTo>
                  <a:pt x="1980822" y="608824"/>
                </a:lnTo>
                <a:lnTo>
                  <a:pt x="1980518" y="657656"/>
                </a:lnTo>
                <a:lnTo>
                  <a:pt x="1973090" y="705090"/>
                </a:lnTo>
                <a:lnTo>
                  <a:pt x="1958936" y="750461"/>
                </a:lnTo>
                <a:lnTo>
                  <a:pt x="1938450" y="793103"/>
                </a:lnTo>
                <a:lnTo>
                  <a:pt x="1912028" y="832351"/>
                </a:lnTo>
                <a:lnTo>
                  <a:pt x="1881892" y="865526"/>
                </a:lnTo>
                <a:lnTo>
                  <a:pt x="1842958" y="897997"/>
                </a:lnTo>
                <a:lnTo>
                  <a:pt x="1801101" y="923064"/>
                </a:lnTo>
                <a:lnTo>
                  <a:pt x="1754891" y="942073"/>
                </a:lnTo>
                <a:lnTo>
                  <a:pt x="59528" y="149198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4614731" y="171262"/>
            <a:ext cx="2103120" cy="1496695"/>
          </a:xfrm>
          <a:custGeom>
            <a:avLst/>
            <a:gdLst/>
            <a:ahLst/>
            <a:cxnLst/>
            <a:rect l="l" t="t" r="r" b="b"/>
            <a:pathLst>
              <a:path w="2103119" h="1496695">
                <a:moveTo>
                  <a:pt x="58992" y="1496133"/>
                </a:moveTo>
                <a:lnTo>
                  <a:pt x="0" y="1407118"/>
                </a:lnTo>
                <a:lnTo>
                  <a:pt x="1201434" y="105939"/>
                </a:lnTo>
                <a:lnTo>
                  <a:pt x="1238311" y="71579"/>
                </a:lnTo>
                <a:lnTo>
                  <a:pt x="1278934" y="43815"/>
                </a:lnTo>
                <a:lnTo>
                  <a:pt x="1322511" y="22711"/>
                </a:lnTo>
                <a:lnTo>
                  <a:pt x="1368250" y="8330"/>
                </a:lnTo>
                <a:lnTo>
                  <a:pt x="1415361" y="739"/>
                </a:lnTo>
                <a:lnTo>
                  <a:pt x="1463052" y="0"/>
                </a:lnTo>
                <a:lnTo>
                  <a:pt x="1510531" y="6177"/>
                </a:lnTo>
                <a:lnTo>
                  <a:pt x="1557008" y="19336"/>
                </a:lnTo>
                <a:lnTo>
                  <a:pt x="1601690" y="39540"/>
                </a:lnTo>
                <a:lnTo>
                  <a:pt x="1643786" y="66853"/>
                </a:lnTo>
                <a:lnTo>
                  <a:pt x="2102810" y="416509"/>
                </a:lnTo>
                <a:lnTo>
                  <a:pt x="2008448" y="474405"/>
                </a:lnTo>
                <a:lnTo>
                  <a:pt x="1608034" y="170708"/>
                </a:lnTo>
                <a:lnTo>
                  <a:pt x="1563787" y="143489"/>
                </a:lnTo>
                <a:lnTo>
                  <a:pt x="1522243" y="124435"/>
                </a:lnTo>
                <a:lnTo>
                  <a:pt x="1482786" y="113375"/>
                </a:lnTo>
                <a:lnTo>
                  <a:pt x="1444800" y="110136"/>
                </a:lnTo>
                <a:lnTo>
                  <a:pt x="1407668" y="114548"/>
                </a:lnTo>
                <a:lnTo>
                  <a:pt x="1370774" y="126438"/>
                </a:lnTo>
                <a:lnTo>
                  <a:pt x="1333501" y="145635"/>
                </a:lnTo>
                <a:lnTo>
                  <a:pt x="1295234" y="171967"/>
                </a:lnTo>
                <a:lnTo>
                  <a:pt x="1255355" y="205262"/>
                </a:lnTo>
                <a:lnTo>
                  <a:pt x="1213249" y="245349"/>
                </a:lnTo>
                <a:lnTo>
                  <a:pt x="58992" y="149613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3834169" y="640198"/>
            <a:ext cx="511175" cy="511175"/>
          </a:xfrm>
          <a:custGeom>
            <a:avLst/>
            <a:gdLst/>
            <a:ahLst/>
            <a:cxnLst/>
            <a:rect l="l" t="t" r="r" b="b"/>
            <a:pathLst>
              <a:path w="511175" h="511175">
                <a:moveTo>
                  <a:pt x="80789" y="442135"/>
                </a:moveTo>
                <a:lnTo>
                  <a:pt x="52717" y="411162"/>
                </a:lnTo>
                <a:lnTo>
                  <a:pt x="26244" y="368595"/>
                </a:lnTo>
                <a:lnTo>
                  <a:pt x="8583" y="321683"/>
                </a:lnTo>
                <a:lnTo>
                  <a:pt x="413" y="272229"/>
                </a:lnTo>
                <a:lnTo>
                  <a:pt x="0" y="247141"/>
                </a:lnTo>
                <a:lnTo>
                  <a:pt x="409" y="238792"/>
                </a:lnTo>
                <a:lnTo>
                  <a:pt x="6536" y="197449"/>
                </a:lnTo>
                <a:lnTo>
                  <a:pt x="22642" y="149989"/>
                </a:lnTo>
                <a:lnTo>
                  <a:pt x="47698" y="106586"/>
                </a:lnTo>
                <a:lnTo>
                  <a:pt x="80741" y="68907"/>
                </a:lnTo>
                <a:lnTo>
                  <a:pt x="120502" y="38400"/>
                </a:lnTo>
                <a:lnTo>
                  <a:pt x="165453" y="16238"/>
                </a:lnTo>
                <a:lnTo>
                  <a:pt x="213866" y="3273"/>
                </a:lnTo>
                <a:lnTo>
                  <a:pt x="247141" y="0"/>
                </a:lnTo>
                <a:lnTo>
                  <a:pt x="263880" y="2"/>
                </a:lnTo>
                <a:lnTo>
                  <a:pt x="313574" y="6551"/>
                </a:lnTo>
                <a:lnTo>
                  <a:pt x="361038" y="22669"/>
                </a:lnTo>
                <a:lnTo>
                  <a:pt x="404447" y="47736"/>
                </a:lnTo>
                <a:lnTo>
                  <a:pt x="442135" y="80789"/>
                </a:lnTo>
                <a:lnTo>
                  <a:pt x="472652" y="120558"/>
                </a:lnTo>
                <a:lnTo>
                  <a:pt x="494826" y="165514"/>
                </a:lnTo>
                <a:lnTo>
                  <a:pt x="507804" y="213931"/>
                </a:lnTo>
                <a:lnTo>
                  <a:pt x="511087" y="263946"/>
                </a:lnTo>
                <a:lnTo>
                  <a:pt x="510678" y="272295"/>
                </a:lnTo>
                <a:lnTo>
                  <a:pt x="504551" y="313638"/>
                </a:lnTo>
                <a:lnTo>
                  <a:pt x="488445" y="361098"/>
                </a:lnTo>
                <a:lnTo>
                  <a:pt x="463389" y="404501"/>
                </a:lnTo>
                <a:lnTo>
                  <a:pt x="430345" y="442180"/>
                </a:lnTo>
                <a:lnTo>
                  <a:pt x="390585" y="472687"/>
                </a:lnTo>
                <a:lnTo>
                  <a:pt x="345634" y="494849"/>
                </a:lnTo>
                <a:lnTo>
                  <a:pt x="297221" y="507814"/>
                </a:lnTo>
                <a:lnTo>
                  <a:pt x="263945" y="511087"/>
                </a:lnTo>
                <a:lnTo>
                  <a:pt x="247207" y="511085"/>
                </a:lnTo>
                <a:lnTo>
                  <a:pt x="197513" y="504536"/>
                </a:lnTo>
                <a:lnTo>
                  <a:pt x="150049" y="488418"/>
                </a:lnTo>
                <a:lnTo>
                  <a:pt x="106639" y="463351"/>
                </a:lnTo>
                <a:lnTo>
                  <a:pt x="80789" y="44213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6782198" y="1056726"/>
            <a:ext cx="409575" cy="336550"/>
          </a:xfrm>
          <a:custGeom>
            <a:avLst/>
            <a:gdLst/>
            <a:ahLst/>
            <a:cxnLst/>
            <a:rect l="l" t="t" r="r" b="b"/>
            <a:pathLst>
              <a:path w="409575" h="336550">
                <a:moveTo>
                  <a:pt x="158499" y="328924"/>
                </a:moveTo>
                <a:lnTo>
                  <a:pt x="5664" y="171800"/>
                </a:lnTo>
                <a:lnTo>
                  <a:pt x="0" y="161210"/>
                </a:lnTo>
                <a:lnTo>
                  <a:pt x="970" y="149414"/>
                </a:lnTo>
                <a:lnTo>
                  <a:pt x="7771" y="138624"/>
                </a:lnTo>
                <a:lnTo>
                  <a:pt x="19600" y="131052"/>
                </a:lnTo>
                <a:lnTo>
                  <a:pt x="366499" y="1874"/>
                </a:lnTo>
                <a:lnTo>
                  <a:pt x="379987" y="0"/>
                </a:lnTo>
                <a:lnTo>
                  <a:pt x="391968" y="3352"/>
                </a:lnTo>
                <a:lnTo>
                  <a:pt x="400732" y="10927"/>
                </a:lnTo>
                <a:lnTo>
                  <a:pt x="404571" y="21718"/>
                </a:lnTo>
                <a:lnTo>
                  <a:pt x="409424" y="235659"/>
                </a:lnTo>
                <a:lnTo>
                  <a:pt x="408202" y="243919"/>
                </a:lnTo>
                <a:lnTo>
                  <a:pt x="189598" y="334290"/>
                </a:lnTo>
                <a:lnTo>
                  <a:pt x="180819" y="336316"/>
                </a:lnTo>
                <a:lnTo>
                  <a:pt x="172441" y="336030"/>
                </a:lnTo>
                <a:lnTo>
                  <a:pt x="164867" y="333532"/>
                </a:lnTo>
                <a:lnTo>
                  <a:pt x="158499" y="328924"/>
                </a:lnTo>
                <a:close/>
              </a:path>
            </a:pathLst>
          </a:custGeom>
          <a:solidFill>
            <a:srgbClr val="2F2F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6479553" y="444601"/>
            <a:ext cx="394970" cy="409575"/>
          </a:xfrm>
          <a:custGeom>
            <a:avLst/>
            <a:gdLst/>
            <a:ahLst/>
            <a:cxnLst/>
            <a:rect l="l" t="t" r="r" b="b"/>
            <a:pathLst>
              <a:path w="394969" h="409575">
                <a:moveTo>
                  <a:pt x="87536" y="404878"/>
                </a:moveTo>
                <a:lnTo>
                  <a:pt x="80380" y="395159"/>
                </a:lnTo>
                <a:lnTo>
                  <a:pt x="1534" y="190860"/>
                </a:lnTo>
                <a:lnTo>
                  <a:pt x="0" y="182993"/>
                </a:lnTo>
                <a:lnTo>
                  <a:pt x="928" y="174975"/>
                </a:lnTo>
                <a:lnTo>
                  <a:pt x="158078" y="9648"/>
                </a:lnTo>
                <a:lnTo>
                  <a:pt x="182658" y="0"/>
                </a:lnTo>
                <a:lnTo>
                  <a:pt x="190785" y="2681"/>
                </a:lnTo>
                <a:lnTo>
                  <a:pt x="368012" y="89091"/>
                </a:lnTo>
                <a:lnTo>
                  <a:pt x="394499" y="115578"/>
                </a:lnTo>
                <a:lnTo>
                  <a:pt x="392567" y="126324"/>
                </a:lnTo>
                <a:lnTo>
                  <a:pt x="384903" y="137826"/>
                </a:lnTo>
                <a:lnTo>
                  <a:pt x="123276" y="399454"/>
                </a:lnTo>
                <a:lnTo>
                  <a:pt x="111296" y="407227"/>
                </a:lnTo>
                <a:lnTo>
                  <a:pt x="98612" y="408968"/>
                </a:lnTo>
                <a:lnTo>
                  <a:pt x="87536" y="404878"/>
                </a:lnTo>
                <a:close/>
              </a:path>
            </a:pathLst>
          </a:custGeom>
          <a:solidFill>
            <a:srgbClr val="2F2F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3935657" y="736328"/>
            <a:ext cx="313690" cy="313690"/>
          </a:xfrm>
          <a:custGeom>
            <a:avLst/>
            <a:gdLst/>
            <a:ahLst/>
            <a:cxnLst/>
            <a:rect l="l" t="t" r="r" b="b"/>
            <a:pathLst>
              <a:path w="313690" h="313690">
                <a:moveTo>
                  <a:pt x="60730" y="280804"/>
                </a:moveTo>
                <a:lnTo>
                  <a:pt x="26452" y="244116"/>
                </a:lnTo>
                <a:lnTo>
                  <a:pt x="5479" y="198515"/>
                </a:lnTo>
                <a:lnTo>
                  <a:pt x="0" y="150343"/>
                </a:lnTo>
                <a:lnTo>
                  <a:pt x="9293" y="103203"/>
                </a:lnTo>
                <a:lnTo>
                  <a:pt x="32640" y="60697"/>
                </a:lnTo>
                <a:lnTo>
                  <a:pt x="69319" y="26428"/>
                </a:lnTo>
                <a:lnTo>
                  <a:pt x="114914" y="5467"/>
                </a:lnTo>
                <a:lnTo>
                  <a:pt x="163085" y="0"/>
                </a:lnTo>
                <a:lnTo>
                  <a:pt x="210228" y="9305"/>
                </a:lnTo>
                <a:lnTo>
                  <a:pt x="252740" y="32663"/>
                </a:lnTo>
                <a:lnTo>
                  <a:pt x="287018" y="69351"/>
                </a:lnTo>
                <a:lnTo>
                  <a:pt x="307991" y="114952"/>
                </a:lnTo>
                <a:lnTo>
                  <a:pt x="313471" y="163124"/>
                </a:lnTo>
                <a:lnTo>
                  <a:pt x="308842" y="186604"/>
                </a:lnTo>
                <a:lnTo>
                  <a:pt x="230187" y="107950"/>
                </a:lnTo>
                <a:lnTo>
                  <a:pt x="205276" y="83357"/>
                </a:lnTo>
                <a:lnTo>
                  <a:pt x="174083" y="70476"/>
                </a:lnTo>
                <a:lnTo>
                  <a:pt x="140379" y="70162"/>
                </a:lnTo>
                <a:lnTo>
                  <a:pt x="107932" y="83269"/>
                </a:lnTo>
                <a:lnTo>
                  <a:pt x="83120" y="107948"/>
                </a:lnTo>
                <a:lnTo>
                  <a:pt x="70272" y="139162"/>
                </a:lnTo>
                <a:lnTo>
                  <a:pt x="70092" y="172992"/>
                </a:lnTo>
                <a:lnTo>
                  <a:pt x="83283" y="205517"/>
                </a:lnTo>
                <a:lnTo>
                  <a:pt x="187070" y="309304"/>
                </a:lnTo>
                <a:lnTo>
                  <a:pt x="150385" y="313468"/>
                </a:lnTo>
                <a:lnTo>
                  <a:pt x="103242" y="304162"/>
                </a:lnTo>
                <a:lnTo>
                  <a:pt x="60730" y="280804"/>
                </a:lnTo>
                <a:close/>
              </a:path>
              <a:path w="313690" h="313690">
                <a:moveTo>
                  <a:pt x="187070" y="309304"/>
                </a:moveTo>
                <a:lnTo>
                  <a:pt x="83283" y="205517"/>
                </a:lnTo>
                <a:lnTo>
                  <a:pt x="108194" y="230110"/>
                </a:lnTo>
                <a:lnTo>
                  <a:pt x="139387" y="242991"/>
                </a:lnTo>
                <a:lnTo>
                  <a:pt x="205538" y="230198"/>
                </a:lnTo>
                <a:lnTo>
                  <a:pt x="243198" y="174305"/>
                </a:lnTo>
                <a:lnTo>
                  <a:pt x="243378" y="140475"/>
                </a:lnTo>
                <a:lnTo>
                  <a:pt x="230187" y="107950"/>
                </a:lnTo>
                <a:lnTo>
                  <a:pt x="308842" y="186604"/>
                </a:lnTo>
                <a:lnTo>
                  <a:pt x="304177" y="210264"/>
                </a:lnTo>
                <a:lnTo>
                  <a:pt x="280830" y="252771"/>
                </a:lnTo>
                <a:lnTo>
                  <a:pt x="244151" y="287039"/>
                </a:lnTo>
                <a:lnTo>
                  <a:pt x="198556" y="308000"/>
                </a:lnTo>
                <a:lnTo>
                  <a:pt x="187070" y="309304"/>
                </a:lnTo>
                <a:close/>
              </a:path>
            </a:pathLst>
          </a:custGeom>
          <a:solidFill>
            <a:srgbClr val="2F2F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4351982" y="1528854"/>
            <a:ext cx="1049020" cy="1233170"/>
          </a:xfrm>
          <a:custGeom>
            <a:avLst/>
            <a:gdLst/>
            <a:ahLst/>
            <a:cxnLst/>
            <a:rect l="l" t="t" r="r" b="b"/>
            <a:pathLst>
              <a:path w="1049019" h="1233170">
                <a:moveTo>
                  <a:pt x="219710" y="1034770"/>
                </a:moveTo>
                <a:lnTo>
                  <a:pt x="188120" y="1001154"/>
                </a:lnTo>
                <a:lnTo>
                  <a:pt x="167016" y="975881"/>
                </a:lnTo>
                <a:lnTo>
                  <a:pt x="156698" y="962108"/>
                </a:lnTo>
                <a:lnTo>
                  <a:pt x="156162" y="961572"/>
                </a:lnTo>
                <a:lnTo>
                  <a:pt x="128062" y="910374"/>
                </a:lnTo>
                <a:lnTo>
                  <a:pt x="102362" y="860803"/>
                </a:lnTo>
                <a:lnTo>
                  <a:pt x="79203" y="812704"/>
                </a:lnTo>
                <a:lnTo>
                  <a:pt x="58725" y="765923"/>
                </a:lnTo>
                <a:lnTo>
                  <a:pt x="41067" y="720305"/>
                </a:lnTo>
                <a:lnTo>
                  <a:pt x="26371" y="675696"/>
                </a:lnTo>
                <a:lnTo>
                  <a:pt x="14776" y="631940"/>
                </a:lnTo>
                <a:lnTo>
                  <a:pt x="6422" y="588883"/>
                </a:lnTo>
                <a:lnTo>
                  <a:pt x="1450" y="546370"/>
                </a:lnTo>
                <a:lnTo>
                  <a:pt x="0" y="504247"/>
                </a:lnTo>
                <a:lnTo>
                  <a:pt x="2211" y="462359"/>
                </a:lnTo>
                <a:lnTo>
                  <a:pt x="8567" y="417896"/>
                </a:lnTo>
                <a:lnTo>
                  <a:pt x="18667" y="373872"/>
                </a:lnTo>
                <a:lnTo>
                  <a:pt x="32557" y="330177"/>
                </a:lnTo>
                <a:lnTo>
                  <a:pt x="50282" y="286700"/>
                </a:lnTo>
                <a:lnTo>
                  <a:pt x="71888" y="243334"/>
                </a:lnTo>
                <a:lnTo>
                  <a:pt x="97417" y="199968"/>
                </a:lnTo>
                <a:lnTo>
                  <a:pt x="126917" y="156493"/>
                </a:lnTo>
                <a:lnTo>
                  <a:pt x="160432" y="112800"/>
                </a:lnTo>
                <a:lnTo>
                  <a:pt x="198007" y="68779"/>
                </a:lnTo>
                <a:lnTo>
                  <a:pt x="239687" y="24322"/>
                </a:lnTo>
                <a:lnTo>
                  <a:pt x="296587" y="0"/>
                </a:lnTo>
                <a:lnTo>
                  <a:pt x="327226" y="5407"/>
                </a:lnTo>
                <a:lnTo>
                  <a:pt x="353895" y="22728"/>
                </a:lnTo>
                <a:lnTo>
                  <a:pt x="371526" y="49104"/>
                </a:lnTo>
                <a:lnTo>
                  <a:pt x="377093" y="79701"/>
                </a:lnTo>
                <a:lnTo>
                  <a:pt x="370797" y="110498"/>
                </a:lnTo>
                <a:lnTo>
                  <a:pt x="352838" y="137472"/>
                </a:lnTo>
                <a:lnTo>
                  <a:pt x="315284" y="177571"/>
                </a:lnTo>
                <a:lnTo>
                  <a:pt x="281784" y="217005"/>
                </a:lnTo>
                <a:lnTo>
                  <a:pt x="252332" y="255913"/>
                </a:lnTo>
                <a:lnTo>
                  <a:pt x="226922" y="294434"/>
                </a:lnTo>
                <a:lnTo>
                  <a:pt x="205546" y="332708"/>
                </a:lnTo>
                <a:lnTo>
                  <a:pt x="188198" y="370873"/>
                </a:lnTo>
                <a:lnTo>
                  <a:pt x="174871" y="409068"/>
                </a:lnTo>
                <a:lnTo>
                  <a:pt x="165560" y="447432"/>
                </a:lnTo>
                <a:lnTo>
                  <a:pt x="160256" y="486105"/>
                </a:lnTo>
                <a:lnTo>
                  <a:pt x="158954" y="525226"/>
                </a:lnTo>
                <a:lnTo>
                  <a:pt x="161648" y="564932"/>
                </a:lnTo>
                <a:lnTo>
                  <a:pt x="168329" y="605364"/>
                </a:lnTo>
                <a:lnTo>
                  <a:pt x="178993" y="646660"/>
                </a:lnTo>
                <a:lnTo>
                  <a:pt x="193631" y="688960"/>
                </a:lnTo>
                <a:lnTo>
                  <a:pt x="212239" y="732402"/>
                </a:lnTo>
                <a:lnTo>
                  <a:pt x="234808" y="777126"/>
                </a:lnTo>
                <a:lnTo>
                  <a:pt x="261333" y="823270"/>
                </a:lnTo>
                <a:lnTo>
                  <a:pt x="291806" y="870973"/>
                </a:lnTo>
                <a:lnTo>
                  <a:pt x="292879" y="872045"/>
                </a:lnTo>
                <a:lnTo>
                  <a:pt x="296656" y="877397"/>
                </a:lnTo>
                <a:lnTo>
                  <a:pt x="304758" y="888059"/>
                </a:lnTo>
                <a:lnTo>
                  <a:pt x="317168" y="903043"/>
                </a:lnTo>
                <a:lnTo>
                  <a:pt x="333870" y="921357"/>
                </a:lnTo>
                <a:lnTo>
                  <a:pt x="644460" y="1231947"/>
                </a:lnTo>
                <a:lnTo>
                  <a:pt x="607224" y="1229264"/>
                </a:lnTo>
                <a:lnTo>
                  <a:pt x="561209" y="1222389"/>
                </a:lnTo>
                <a:lnTo>
                  <a:pt x="517994" y="1212624"/>
                </a:lnTo>
                <a:lnTo>
                  <a:pt x="477642" y="1200440"/>
                </a:lnTo>
                <a:lnTo>
                  <a:pt x="440219" y="1186309"/>
                </a:lnTo>
                <a:lnTo>
                  <a:pt x="374416" y="1154092"/>
                </a:lnTo>
                <a:lnTo>
                  <a:pt x="313156" y="1114396"/>
                </a:lnTo>
                <a:lnTo>
                  <a:pt x="261488" y="1073569"/>
                </a:lnTo>
                <a:lnTo>
                  <a:pt x="219710" y="1034770"/>
                </a:lnTo>
                <a:close/>
              </a:path>
              <a:path w="1049019" h="1233170">
                <a:moveTo>
                  <a:pt x="644460" y="1231947"/>
                </a:moveTo>
                <a:lnTo>
                  <a:pt x="333870" y="921357"/>
                </a:lnTo>
                <a:lnTo>
                  <a:pt x="354844" y="942013"/>
                </a:lnTo>
                <a:lnTo>
                  <a:pt x="380076" y="964019"/>
                </a:lnTo>
                <a:lnTo>
                  <a:pt x="443239" y="1008124"/>
                </a:lnTo>
                <a:lnTo>
                  <a:pt x="481137" y="1028242"/>
                </a:lnTo>
                <a:lnTo>
                  <a:pt x="523223" y="1045750"/>
                </a:lnTo>
                <a:lnTo>
                  <a:pt x="569479" y="1059659"/>
                </a:lnTo>
                <a:lnTo>
                  <a:pt x="619890" y="1068978"/>
                </a:lnTo>
                <a:lnTo>
                  <a:pt x="674436" y="1072717"/>
                </a:lnTo>
                <a:lnTo>
                  <a:pt x="733102" y="1069886"/>
                </a:lnTo>
                <a:lnTo>
                  <a:pt x="795870" y="1059496"/>
                </a:lnTo>
                <a:lnTo>
                  <a:pt x="862723" y="1040555"/>
                </a:lnTo>
                <a:lnTo>
                  <a:pt x="933644" y="1012073"/>
                </a:lnTo>
                <a:lnTo>
                  <a:pt x="964801" y="1004462"/>
                </a:lnTo>
                <a:lnTo>
                  <a:pt x="995507" y="1009065"/>
                </a:lnTo>
                <a:lnTo>
                  <a:pt x="1022092" y="1024828"/>
                </a:lnTo>
                <a:lnTo>
                  <a:pt x="1040887" y="1050693"/>
                </a:lnTo>
                <a:lnTo>
                  <a:pt x="1048431" y="1081609"/>
                </a:lnTo>
                <a:lnTo>
                  <a:pt x="1043710" y="1111819"/>
                </a:lnTo>
                <a:lnTo>
                  <a:pt x="1002295" y="1156854"/>
                </a:lnTo>
                <a:lnTo>
                  <a:pt x="938490" y="1183413"/>
                </a:lnTo>
                <a:lnTo>
                  <a:pt x="877033" y="1203782"/>
                </a:lnTo>
                <a:lnTo>
                  <a:pt x="817988" y="1218431"/>
                </a:lnTo>
                <a:lnTo>
                  <a:pt x="761420" y="1227832"/>
                </a:lnTo>
                <a:lnTo>
                  <a:pt x="707394" y="1232457"/>
                </a:lnTo>
                <a:lnTo>
                  <a:pt x="655934" y="1232774"/>
                </a:lnTo>
                <a:lnTo>
                  <a:pt x="644460" y="1231947"/>
                </a:lnTo>
                <a:close/>
              </a:path>
            </a:pathLst>
          </a:custGeom>
          <a:solidFill>
            <a:srgbClr val="2F2F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11"/>
          <p:cNvSpPr/>
          <p:nvPr/>
        </p:nvSpPr>
        <p:spPr>
          <a:xfrm>
            <a:off x="8872537" y="5197638"/>
            <a:ext cx="1990725" cy="1981200"/>
          </a:xfrm>
          <a:custGeom>
            <a:avLst/>
            <a:gdLst/>
            <a:ahLst/>
            <a:cxnLst/>
            <a:rect l="l" t="t" r="r" b="b"/>
            <a:pathLst>
              <a:path w="1990725" h="1981200">
                <a:moveTo>
                  <a:pt x="1165456" y="12699"/>
                </a:moveTo>
                <a:lnTo>
                  <a:pt x="825118" y="12699"/>
                </a:lnTo>
                <a:lnTo>
                  <a:pt x="837164" y="0"/>
                </a:lnTo>
                <a:lnTo>
                  <a:pt x="1153409" y="0"/>
                </a:lnTo>
                <a:lnTo>
                  <a:pt x="1165456" y="12699"/>
                </a:lnTo>
                <a:close/>
              </a:path>
              <a:path w="1990725" h="1981200">
                <a:moveTo>
                  <a:pt x="1225273" y="25399"/>
                </a:moveTo>
                <a:lnTo>
                  <a:pt x="765301" y="25399"/>
                </a:lnTo>
                <a:lnTo>
                  <a:pt x="777202" y="12699"/>
                </a:lnTo>
                <a:lnTo>
                  <a:pt x="1213372" y="12699"/>
                </a:lnTo>
                <a:lnTo>
                  <a:pt x="1225273" y="25399"/>
                </a:lnTo>
                <a:close/>
              </a:path>
              <a:path w="1990725" h="1981200">
                <a:moveTo>
                  <a:pt x="1272514" y="38099"/>
                </a:moveTo>
                <a:lnTo>
                  <a:pt x="718060" y="38099"/>
                </a:lnTo>
                <a:lnTo>
                  <a:pt x="729811" y="25399"/>
                </a:lnTo>
                <a:lnTo>
                  <a:pt x="1260763" y="25399"/>
                </a:lnTo>
                <a:lnTo>
                  <a:pt x="1272514" y="38099"/>
                </a:lnTo>
                <a:close/>
              </a:path>
              <a:path w="1990725" h="1981200">
                <a:moveTo>
                  <a:pt x="1319087" y="50799"/>
                </a:moveTo>
                <a:lnTo>
                  <a:pt x="671486" y="50799"/>
                </a:lnTo>
                <a:lnTo>
                  <a:pt x="683060" y="38099"/>
                </a:lnTo>
                <a:lnTo>
                  <a:pt x="1307514" y="38099"/>
                </a:lnTo>
                <a:lnTo>
                  <a:pt x="1319087" y="50799"/>
                </a:lnTo>
                <a:close/>
              </a:path>
              <a:path w="1990725" h="1981200">
                <a:moveTo>
                  <a:pt x="1353513" y="63499"/>
                </a:moveTo>
                <a:lnTo>
                  <a:pt x="637061" y="63499"/>
                </a:lnTo>
                <a:lnTo>
                  <a:pt x="648483" y="50799"/>
                </a:lnTo>
                <a:lnTo>
                  <a:pt x="1342090" y="50799"/>
                </a:lnTo>
                <a:lnTo>
                  <a:pt x="1353513" y="63499"/>
                </a:lnTo>
                <a:close/>
              </a:path>
              <a:path w="1990725" h="1981200">
                <a:moveTo>
                  <a:pt x="1387453" y="76199"/>
                </a:moveTo>
                <a:lnTo>
                  <a:pt x="603121" y="76199"/>
                </a:lnTo>
                <a:lnTo>
                  <a:pt x="614378" y="63499"/>
                </a:lnTo>
                <a:lnTo>
                  <a:pt x="1376196" y="63499"/>
                </a:lnTo>
                <a:lnTo>
                  <a:pt x="1387453" y="76199"/>
                </a:lnTo>
                <a:close/>
              </a:path>
              <a:path w="1990725" h="1981200">
                <a:moveTo>
                  <a:pt x="1409785" y="88899"/>
                </a:moveTo>
                <a:lnTo>
                  <a:pt x="580789" y="88899"/>
                </a:lnTo>
                <a:lnTo>
                  <a:pt x="591925" y="76199"/>
                </a:lnTo>
                <a:lnTo>
                  <a:pt x="1398649" y="76199"/>
                </a:lnTo>
                <a:lnTo>
                  <a:pt x="1409785" y="88899"/>
                </a:lnTo>
                <a:close/>
              </a:path>
              <a:path w="1990725" h="1981200">
                <a:moveTo>
                  <a:pt x="1442813" y="101599"/>
                </a:moveTo>
                <a:lnTo>
                  <a:pt x="547761" y="101599"/>
                </a:lnTo>
                <a:lnTo>
                  <a:pt x="558704" y="88899"/>
                </a:lnTo>
                <a:lnTo>
                  <a:pt x="1431870" y="88899"/>
                </a:lnTo>
                <a:lnTo>
                  <a:pt x="1442813" y="101599"/>
                </a:lnTo>
                <a:close/>
              </a:path>
              <a:path w="1990725" h="1981200">
                <a:moveTo>
                  <a:pt x="1464498" y="114299"/>
                </a:moveTo>
                <a:lnTo>
                  <a:pt x="526076" y="114299"/>
                </a:lnTo>
                <a:lnTo>
                  <a:pt x="536885" y="101599"/>
                </a:lnTo>
                <a:lnTo>
                  <a:pt x="1453689" y="101599"/>
                </a:lnTo>
                <a:lnTo>
                  <a:pt x="1464498" y="114299"/>
                </a:lnTo>
                <a:close/>
              </a:path>
              <a:path w="1990725" h="1981200">
                <a:moveTo>
                  <a:pt x="1485899" y="126999"/>
                </a:moveTo>
                <a:lnTo>
                  <a:pt x="504675" y="126999"/>
                </a:lnTo>
                <a:lnTo>
                  <a:pt x="515339" y="114299"/>
                </a:lnTo>
                <a:lnTo>
                  <a:pt x="1475236" y="114299"/>
                </a:lnTo>
                <a:lnTo>
                  <a:pt x="1485899" y="126999"/>
                </a:lnTo>
                <a:close/>
              </a:path>
              <a:path w="1990725" h="1981200">
                <a:moveTo>
                  <a:pt x="1507006" y="139699"/>
                </a:moveTo>
                <a:lnTo>
                  <a:pt x="483568" y="139699"/>
                </a:lnTo>
                <a:lnTo>
                  <a:pt x="494085" y="126999"/>
                </a:lnTo>
                <a:lnTo>
                  <a:pt x="1496489" y="126999"/>
                </a:lnTo>
                <a:lnTo>
                  <a:pt x="1507006" y="139699"/>
                </a:lnTo>
                <a:close/>
              </a:path>
              <a:path w="1990725" h="1981200">
                <a:moveTo>
                  <a:pt x="1527804" y="152399"/>
                </a:moveTo>
                <a:lnTo>
                  <a:pt x="462770" y="152399"/>
                </a:lnTo>
                <a:lnTo>
                  <a:pt x="473129" y="139699"/>
                </a:lnTo>
                <a:lnTo>
                  <a:pt x="1517445" y="139699"/>
                </a:lnTo>
                <a:lnTo>
                  <a:pt x="1527804" y="152399"/>
                </a:lnTo>
                <a:close/>
              </a:path>
              <a:path w="1990725" h="1981200">
                <a:moveTo>
                  <a:pt x="1548281" y="165099"/>
                </a:moveTo>
                <a:lnTo>
                  <a:pt x="442293" y="165099"/>
                </a:lnTo>
                <a:lnTo>
                  <a:pt x="452492" y="152399"/>
                </a:lnTo>
                <a:lnTo>
                  <a:pt x="1538082" y="152399"/>
                </a:lnTo>
                <a:lnTo>
                  <a:pt x="1548281" y="165099"/>
                </a:lnTo>
                <a:close/>
              </a:path>
              <a:path w="1990725" h="1981200">
                <a:moveTo>
                  <a:pt x="1568425" y="177799"/>
                </a:moveTo>
                <a:lnTo>
                  <a:pt x="422149" y="177799"/>
                </a:lnTo>
                <a:lnTo>
                  <a:pt x="432178" y="165099"/>
                </a:lnTo>
                <a:lnTo>
                  <a:pt x="1558396" y="165099"/>
                </a:lnTo>
                <a:lnTo>
                  <a:pt x="1568425" y="177799"/>
                </a:lnTo>
                <a:close/>
              </a:path>
              <a:path w="1990725" h="1981200">
                <a:moveTo>
                  <a:pt x="1597990" y="203199"/>
                </a:moveTo>
                <a:lnTo>
                  <a:pt x="392583" y="203199"/>
                </a:lnTo>
                <a:lnTo>
                  <a:pt x="402350" y="190499"/>
                </a:lnTo>
                <a:lnTo>
                  <a:pt x="412206" y="177799"/>
                </a:lnTo>
                <a:lnTo>
                  <a:pt x="1578367" y="177799"/>
                </a:lnTo>
                <a:lnTo>
                  <a:pt x="1588224" y="190499"/>
                </a:lnTo>
                <a:lnTo>
                  <a:pt x="1597990" y="203199"/>
                </a:lnTo>
                <a:close/>
              </a:path>
              <a:path w="1990725" h="1981200">
                <a:moveTo>
                  <a:pt x="1617248" y="215899"/>
                </a:moveTo>
                <a:lnTo>
                  <a:pt x="373326" y="215899"/>
                </a:lnTo>
                <a:lnTo>
                  <a:pt x="382908" y="203199"/>
                </a:lnTo>
                <a:lnTo>
                  <a:pt x="1607665" y="203199"/>
                </a:lnTo>
                <a:lnTo>
                  <a:pt x="1617248" y="215899"/>
                </a:lnTo>
                <a:close/>
              </a:path>
              <a:path w="1990725" h="1981200">
                <a:moveTo>
                  <a:pt x="1645431" y="241299"/>
                </a:moveTo>
                <a:lnTo>
                  <a:pt x="345143" y="241299"/>
                </a:lnTo>
                <a:lnTo>
                  <a:pt x="354440" y="228599"/>
                </a:lnTo>
                <a:lnTo>
                  <a:pt x="363836" y="215899"/>
                </a:lnTo>
                <a:lnTo>
                  <a:pt x="1626738" y="215899"/>
                </a:lnTo>
                <a:lnTo>
                  <a:pt x="1636133" y="228599"/>
                </a:lnTo>
                <a:lnTo>
                  <a:pt x="1645431" y="241299"/>
                </a:lnTo>
                <a:close/>
              </a:path>
              <a:path w="1990725" h="1981200">
                <a:moveTo>
                  <a:pt x="1663731" y="253999"/>
                </a:moveTo>
                <a:lnTo>
                  <a:pt x="326842" y="253999"/>
                </a:lnTo>
                <a:lnTo>
                  <a:pt x="335944" y="241299"/>
                </a:lnTo>
                <a:lnTo>
                  <a:pt x="1654630" y="241299"/>
                </a:lnTo>
                <a:lnTo>
                  <a:pt x="1663731" y="253999"/>
                </a:lnTo>
                <a:close/>
              </a:path>
              <a:path w="1990725" h="1981200">
                <a:moveTo>
                  <a:pt x="1690424" y="279399"/>
                </a:moveTo>
                <a:lnTo>
                  <a:pt x="300150" y="279399"/>
                </a:lnTo>
                <a:lnTo>
                  <a:pt x="308944" y="266699"/>
                </a:lnTo>
                <a:lnTo>
                  <a:pt x="317842" y="253999"/>
                </a:lnTo>
                <a:lnTo>
                  <a:pt x="1672732" y="253999"/>
                </a:lnTo>
                <a:lnTo>
                  <a:pt x="1681630" y="266699"/>
                </a:lnTo>
                <a:lnTo>
                  <a:pt x="1690424" y="279399"/>
                </a:lnTo>
                <a:close/>
              </a:path>
              <a:path w="1990725" h="1981200">
                <a:moveTo>
                  <a:pt x="1724543" y="317499"/>
                </a:moveTo>
                <a:lnTo>
                  <a:pt x="266031" y="317499"/>
                </a:lnTo>
                <a:lnTo>
                  <a:pt x="274399" y="304799"/>
                </a:lnTo>
                <a:lnTo>
                  <a:pt x="282875" y="292099"/>
                </a:lnTo>
                <a:lnTo>
                  <a:pt x="291459" y="279399"/>
                </a:lnTo>
                <a:lnTo>
                  <a:pt x="1699114" y="279399"/>
                </a:lnTo>
                <a:lnTo>
                  <a:pt x="1707699" y="292099"/>
                </a:lnTo>
                <a:lnTo>
                  <a:pt x="1716175" y="304799"/>
                </a:lnTo>
                <a:lnTo>
                  <a:pt x="1724543" y="317499"/>
                </a:lnTo>
                <a:close/>
              </a:path>
              <a:path w="1990725" h="1981200">
                <a:moveTo>
                  <a:pt x="1748984" y="342899"/>
                </a:moveTo>
                <a:lnTo>
                  <a:pt x="241590" y="342899"/>
                </a:lnTo>
                <a:lnTo>
                  <a:pt x="249624" y="330199"/>
                </a:lnTo>
                <a:lnTo>
                  <a:pt x="257772" y="317499"/>
                </a:lnTo>
                <a:lnTo>
                  <a:pt x="1732802" y="317499"/>
                </a:lnTo>
                <a:lnTo>
                  <a:pt x="1740950" y="330199"/>
                </a:lnTo>
                <a:lnTo>
                  <a:pt x="1748984" y="342899"/>
                </a:lnTo>
                <a:close/>
              </a:path>
              <a:path w="1990725" h="1981200">
                <a:moveTo>
                  <a:pt x="1779977" y="380999"/>
                </a:moveTo>
                <a:lnTo>
                  <a:pt x="210597" y="380999"/>
                </a:lnTo>
                <a:lnTo>
                  <a:pt x="218170" y="368299"/>
                </a:lnTo>
                <a:lnTo>
                  <a:pt x="225861" y="355599"/>
                </a:lnTo>
                <a:lnTo>
                  <a:pt x="233669" y="342899"/>
                </a:lnTo>
                <a:lnTo>
                  <a:pt x="1756905" y="342899"/>
                </a:lnTo>
                <a:lnTo>
                  <a:pt x="1764712" y="355599"/>
                </a:lnTo>
                <a:lnTo>
                  <a:pt x="1772404" y="368299"/>
                </a:lnTo>
                <a:lnTo>
                  <a:pt x="1779977" y="380999"/>
                </a:lnTo>
                <a:close/>
              </a:path>
              <a:path w="1990725" h="1981200">
                <a:moveTo>
                  <a:pt x="1816051" y="431799"/>
                </a:moveTo>
                <a:lnTo>
                  <a:pt x="174522" y="431799"/>
                </a:lnTo>
                <a:lnTo>
                  <a:pt x="181494" y="419099"/>
                </a:lnTo>
                <a:lnTo>
                  <a:pt x="188588" y="406399"/>
                </a:lnTo>
                <a:lnTo>
                  <a:pt x="195804" y="393699"/>
                </a:lnTo>
                <a:lnTo>
                  <a:pt x="203141" y="380999"/>
                </a:lnTo>
                <a:lnTo>
                  <a:pt x="1787432" y="380999"/>
                </a:lnTo>
                <a:lnTo>
                  <a:pt x="1794769" y="393699"/>
                </a:lnTo>
                <a:lnTo>
                  <a:pt x="1801986" y="406399"/>
                </a:lnTo>
                <a:lnTo>
                  <a:pt x="1809080" y="419099"/>
                </a:lnTo>
                <a:lnTo>
                  <a:pt x="1816051" y="431799"/>
                </a:lnTo>
                <a:close/>
              </a:path>
              <a:path w="1990725" h="1981200">
                <a:moveTo>
                  <a:pt x="1849038" y="482599"/>
                </a:moveTo>
                <a:lnTo>
                  <a:pt x="141536" y="482599"/>
                </a:lnTo>
                <a:lnTo>
                  <a:pt x="147880" y="469899"/>
                </a:lnTo>
                <a:lnTo>
                  <a:pt x="154351" y="457199"/>
                </a:lnTo>
                <a:lnTo>
                  <a:pt x="160949" y="444499"/>
                </a:lnTo>
                <a:lnTo>
                  <a:pt x="167673" y="431799"/>
                </a:lnTo>
                <a:lnTo>
                  <a:pt x="1822900" y="431799"/>
                </a:lnTo>
                <a:lnTo>
                  <a:pt x="1829625" y="444499"/>
                </a:lnTo>
                <a:lnTo>
                  <a:pt x="1836222" y="457199"/>
                </a:lnTo>
                <a:lnTo>
                  <a:pt x="1842693" y="469899"/>
                </a:lnTo>
                <a:lnTo>
                  <a:pt x="1849038" y="482599"/>
                </a:lnTo>
                <a:close/>
              </a:path>
              <a:path w="1990725" h="1981200">
                <a:moveTo>
                  <a:pt x="1884369" y="546099"/>
                </a:moveTo>
                <a:lnTo>
                  <a:pt x="106205" y="546099"/>
                </a:lnTo>
                <a:lnTo>
                  <a:pt x="111763" y="533399"/>
                </a:lnTo>
                <a:lnTo>
                  <a:pt x="117456" y="520699"/>
                </a:lnTo>
                <a:lnTo>
                  <a:pt x="123280" y="507999"/>
                </a:lnTo>
                <a:lnTo>
                  <a:pt x="129235" y="495299"/>
                </a:lnTo>
                <a:lnTo>
                  <a:pt x="135320" y="482599"/>
                </a:lnTo>
                <a:lnTo>
                  <a:pt x="1855253" y="482599"/>
                </a:lnTo>
                <a:lnTo>
                  <a:pt x="1873118" y="520699"/>
                </a:lnTo>
                <a:lnTo>
                  <a:pt x="1884369" y="546099"/>
                </a:lnTo>
                <a:close/>
              </a:path>
              <a:path w="1990725" h="1981200">
                <a:moveTo>
                  <a:pt x="1928278" y="647699"/>
                </a:moveTo>
                <a:lnTo>
                  <a:pt x="62295" y="647699"/>
                </a:lnTo>
                <a:lnTo>
                  <a:pt x="66621" y="634999"/>
                </a:lnTo>
                <a:lnTo>
                  <a:pt x="80436" y="596899"/>
                </a:lnTo>
                <a:lnTo>
                  <a:pt x="95490" y="558799"/>
                </a:lnTo>
                <a:lnTo>
                  <a:pt x="100781" y="546099"/>
                </a:lnTo>
                <a:lnTo>
                  <a:pt x="1889793" y="546099"/>
                </a:lnTo>
                <a:lnTo>
                  <a:pt x="1905257" y="584199"/>
                </a:lnTo>
                <a:lnTo>
                  <a:pt x="1919487" y="622299"/>
                </a:lnTo>
                <a:lnTo>
                  <a:pt x="1928278" y="647699"/>
                </a:lnTo>
                <a:close/>
              </a:path>
              <a:path w="1990725" h="1981200">
                <a:moveTo>
                  <a:pt x="1973833" y="812799"/>
                </a:moveTo>
                <a:lnTo>
                  <a:pt x="16740" y="812799"/>
                </a:lnTo>
                <a:lnTo>
                  <a:pt x="19050" y="800099"/>
                </a:lnTo>
                <a:lnTo>
                  <a:pt x="26859" y="761999"/>
                </a:lnTo>
                <a:lnTo>
                  <a:pt x="35980" y="723899"/>
                </a:lnTo>
                <a:lnTo>
                  <a:pt x="46402" y="685799"/>
                </a:lnTo>
                <a:lnTo>
                  <a:pt x="58109" y="647699"/>
                </a:lnTo>
                <a:lnTo>
                  <a:pt x="1932464" y="647699"/>
                </a:lnTo>
                <a:lnTo>
                  <a:pt x="1944172" y="685799"/>
                </a:lnTo>
                <a:lnTo>
                  <a:pt x="1954593" y="723899"/>
                </a:lnTo>
                <a:lnTo>
                  <a:pt x="1963715" y="761999"/>
                </a:lnTo>
                <a:lnTo>
                  <a:pt x="1971524" y="800099"/>
                </a:lnTo>
                <a:lnTo>
                  <a:pt x="1973833" y="812799"/>
                </a:lnTo>
                <a:close/>
              </a:path>
              <a:path w="1990725" h="1981200">
                <a:moveTo>
                  <a:pt x="1984584" y="1104899"/>
                </a:moveTo>
                <a:lnTo>
                  <a:pt x="5989" y="1104899"/>
                </a:lnTo>
                <a:lnTo>
                  <a:pt x="4718" y="1092199"/>
                </a:lnTo>
                <a:lnTo>
                  <a:pt x="1798" y="1054099"/>
                </a:lnTo>
                <a:lnTo>
                  <a:pt x="224" y="1015999"/>
                </a:lnTo>
                <a:lnTo>
                  <a:pt x="0" y="1003299"/>
                </a:lnTo>
                <a:lnTo>
                  <a:pt x="0" y="977899"/>
                </a:lnTo>
                <a:lnTo>
                  <a:pt x="1124" y="939799"/>
                </a:lnTo>
                <a:lnTo>
                  <a:pt x="3595" y="901699"/>
                </a:lnTo>
                <a:lnTo>
                  <a:pt x="7410" y="863599"/>
                </a:lnTo>
                <a:lnTo>
                  <a:pt x="12564" y="825499"/>
                </a:lnTo>
                <a:lnTo>
                  <a:pt x="14579" y="812799"/>
                </a:lnTo>
                <a:lnTo>
                  <a:pt x="1975995" y="812799"/>
                </a:lnTo>
                <a:lnTo>
                  <a:pt x="1981594" y="850899"/>
                </a:lnTo>
                <a:lnTo>
                  <a:pt x="1985857" y="888999"/>
                </a:lnTo>
                <a:lnTo>
                  <a:pt x="1988776" y="927099"/>
                </a:lnTo>
                <a:lnTo>
                  <a:pt x="1990350" y="965199"/>
                </a:lnTo>
                <a:lnTo>
                  <a:pt x="1990574" y="977899"/>
                </a:lnTo>
                <a:lnTo>
                  <a:pt x="1990574" y="1003299"/>
                </a:lnTo>
                <a:lnTo>
                  <a:pt x="1989450" y="1041399"/>
                </a:lnTo>
                <a:lnTo>
                  <a:pt x="1986979" y="1079499"/>
                </a:lnTo>
                <a:lnTo>
                  <a:pt x="1984584" y="1104899"/>
                </a:lnTo>
                <a:close/>
              </a:path>
              <a:path w="1990725" h="1981200">
                <a:moveTo>
                  <a:pt x="1944171" y="1295399"/>
                </a:moveTo>
                <a:lnTo>
                  <a:pt x="46402" y="1295399"/>
                </a:lnTo>
                <a:lnTo>
                  <a:pt x="42785" y="1282699"/>
                </a:lnTo>
                <a:lnTo>
                  <a:pt x="32795" y="1244599"/>
                </a:lnTo>
                <a:lnTo>
                  <a:pt x="24110" y="1206499"/>
                </a:lnTo>
                <a:lnTo>
                  <a:pt x="16740" y="1168399"/>
                </a:lnTo>
                <a:lnTo>
                  <a:pt x="10698" y="1130299"/>
                </a:lnTo>
                <a:lnTo>
                  <a:pt x="7410" y="1104899"/>
                </a:lnTo>
                <a:lnTo>
                  <a:pt x="1983164" y="1104899"/>
                </a:lnTo>
                <a:lnTo>
                  <a:pt x="1978009" y="1142999"/>
                </a:lnTo>
                <a:lnTo>
                  <a:pt x="1971524" y="1181099"/>
                </a:lnTo>
                <a:lnTo>
                  <a:pt x="1963715" y="1219199"/>
                </a:lnTo>
                <a:lnTo>
                  <a:pt x="1954593" y="1257299"/>
                </a:lnTo>
                <a:lnTo>
                  <a:pt x="1944171" y="1295399"/>
                </a:lnTo>
                <a:close/>
              </a:path>
              <a:path w="1990725" h="1981200">
                <a:moveTo>
                  <a:pt x="1900239" y="1409699"/>
                </a:moveTo>
                <a:lnTo>
                  <a:pt x="90335" y="1409699"/>
                </a:lnTo>
                <a:lnTo>
                  <a:pt x="85317" y="1396999"/>
                </a:lnTo>
                <a:lnTo>
                  <a:pt x="71086" y="1358899"/>
                </a:lnTo>
                <a:lnTo>
                  <a:pt x="58109" y="1320799"/>
                </a:lnTo>
                <a:lnTo>
                  <a:pt x="50162" y="1295399"/>
                </a:lnTo>
                <a:lnTo>
                  <a:pt x="1940411" y="1295399"/>
                </a:lnTo>
                <a:lnTo>
                  <a:pt x="1928278" y="1333499"/>
                </a:lnTo>
                <a:lnTo>
                  <a:pt x="1914882" y="1371599"/>
                </a:lnTo>
                <a:lnTo>
                  <a:pt x="1900239" y="1409699"/>
                </a:lnTo>
                <a:close/>
              </a:path>
              <a:path w="1990725" h="1981200">
                <a:moveTo>
                  <a:pt x="1861339" y="1485899"/>
                </a:moveTo>
                <a:lnTo>
                  <a:pt x="129235" y="1485899"/>
                </a:lnTo>
                <a:lnTo>
                  <a:pt x="123280" y="1473199"/>
                </a:lnTo>
                <a:lnTo>
                  <a:pt x="106205" y="1435099"/>
                </a:lnTo>
                <a:lnTo>
                  <a:pt x="95490" y="1409699"/>
                </a:lnTo>
                <a:lnTo>
                  <a:pt x="1895084" y="1409699"/>
                </a:lnTo>
                <a:lnTo>
                  <a:pt x="1878810" y="1447799"/>
                </a:lnTo>
                <a:lnTo>
                  <a:pt x="1861339" y="1485899"/>
                </a:lnTo>
                <a:close/>
              </a:path>
              <a:path w="1990725" h="1981200">
                <a:moveTo>
                  <a:pt x="1829625" y="1536699"/>
                </a:moveTo>
                <a:lnTo>
                  <a:pt x="160949" y="1536699"/>
                </a:lnTo>
                <a:lnTo>
                  <a:pt x="154351" y="1523999"/>
                </a:lnTo>
                <a:lnTo>
                  <a:pt x="147880" y="1511299"/>
                </a:lnTo>
                <a:lnTo>
                  <a:pt x="141536" y="1498599"/>
                </a:lnTo>
                <a:lnTo>
                  <a:pt x="135320" y="1485899"/>
                </a:lnTo>
                <a:lnTo>
                  <a:pt x="1855253" y="1485899"/>
                </a:lnTo>
                <a:lnTo>
                  <a:pt x="1849038" y="1498599"/>
                </a:lnTo>
                <a:lnTo>
                  <a:pt x="1842693" y="1511299"/>
                </a:lnTo>
                <a:lnTo>
                  <a:pt x="1836222" y="1523999"/>
                </a:lnTo>
                <a:lnTo>
                  <a:pt x="1829625" y="1536699"/>
                </a:lnTo>
                <a:close/>
              </a:path>
              <a:path w="1990725" h="1981200">
                <a:moveTo>
                  <a:pt x="1794769" y="1587499"/>
                </a:moveTo>
                <a:lnTo>
                  <a:pt x="195804" y="1587499"/>
                </a:lnTo>
                <a:lnTo>
                  <a:pt x="188588" y="1574799"/>
                </a:lnTo>
                <a:lnTo>
                  <a:pt x="181494" y="1562099"/>
                </a:lnTo>
                <a:lnTo>
                  <a:pt x="174522" y="1549399"/>
                </a:lnTo>
                <a:lnTo>
                  <a:pt x="167673" y="1536699"/>
                </a:lnTo>
                <a:lnTo>
                  <a:pt x="1822900" y="1536699"/>
                </a:lnTo>
                <a:lnTo>
                  <a:pt x="1816051" y="1549399"/>
                </a:lnTo>
                <a:lnTo>
                  <a:pt x="1809080" y="1562099"/>
                </a:lnTo>
                <a:lnTo>
                  <a:pt x="1801986" y="1574799"/>
                </a:lnTo>
                <a:lnTo>
                  <a:pt x="1794769" y="1587499"/>
                </a:lnTo>
                <a:close/>
              </a:path>
              <a:path w="1990725" h="1981200">
                <a:moveTo>
                  <a:pt x="1764712" y="1625599"/>
                </a:moveTo>
                <a:lnTo>
                  <a:pt x="225861" y="1625599"/>
                </a:lnTo>
                <a:lnTo>
                  <a:pt x="218170" y="1612899"/>
                </a:lnTo>
                <a:lnTo>
                  <a:pt x="210597" y="1600199"/>
                </a:lnTo>
                <a:lnTo>
                  <a:pt x="203141" y="1587499"/>
                </a:lnTo>
                <a:lnTo>
                  <a:pt x="1787432" y="1587499"/>
                </a:lnTo>
                <a:lnTo>
                  <a:pt x="1779977" y="1600199"/>
                </a:lnTo>
                <a:lnTo>
                  <a:pt x="1772404" y="1612899"/>
                </a:lnTo>
                <a:lnTo>
                  <a:pt x="1764712" y="1625599"/>
                </a:lnTo>
                <a:close/>
              </a:path>
              <a:path w="1990725" h="1981200">
                <a:moveTo>
                  <a:pt x="1732802" y="1663699"/>
                </a:moveTo>
                <a:lnTo>
                  <a:pt x="257772" y="1663699"/>
                </a:lnTo>
                <a:lnTo>
                  <a:pt x="249624" y="1650999"/>
                </a:lnTo>
                <a:lnTo>
                  <a:pt x="241590" y="1638299"/>
                </a:lnTo>
                <a:lnTo>
                  <a:pt x="233669" y="1625599"/>
                </a:lnTo>
                <a:lnTo>
                  <a:pt x="1756905" y="1625599"/>
                </a:lnTo>
                <a:lnTo>
                  <a:pt x="1748984" y="1638299"/>
                </a:lnTo>
                <a:lnTo>
                  <a:pt x="1740950" y="1650999"/>
                </a:lnTo>
                <a:lnTo>
                  <a:pt x="1732802" y="1663699"/>
                </a:lnTo>
                <a:close/>
              </a:path>
              <a:path w="1990725" h="1981200">
                <a:moveTo>
                  <a:pt x="1707699" y="1689099"/>
                </a:moveTo>
                <a:lnTo>
                  <a:pt x="282875" y="1689099"/>
                </a:lnTo>
                <a:lnTo>
                  <a:pt x="274399" y="1676399"/>
                </a:lnTo>
                <a:lnTo>
                  <a:pt x="266031" y="1663699"/>
                </a:lnTo>
                <a:lnTo>
                  <a:pt x="1724543" y="1663699"/>
                </a:lnTo>
                <a:lnTo>
                  <a:pt x="1716175" y="1676399"/>
                </a:lnTo>
                <a:lnTo>
                  <a:pt x="1707699" y="1689099"/>
                </a:lnTo>
                <a:close/>
              </a:path>
              <a:path w="1990725" h="1981200">
                <a:moveTo>
                  <a:pt x="1681630" y="1714499"/>
                </a:moveTo>
                <a:lnTo>
                  <a:pt x="308944" y="1714499"/>
                </a:lnTo>
                <a:lnTo>
                  <a:pt x="300150" y="1701799"/>
                </a:lnTo>
                <a:lnTo>
                  <a:pt x="291459" y="1689099"/>
                </a:lnTo>
                <a:lnTo>
                  <a:pt x="1699114" y="1689099"/>
                </a:lnTo>
                <a:lnTo>
                  <a:pt x="1690424" y="1701799"/>
                </a:lnTo>
                <a:lnTo>
                  <a:pt x="1681630" y="1714499"/>
                </a:lnTo>
                <a:close/>
              </a:path>
              <a:path w="1990725" h="1981200">
                <a:moveTo>
                  <a:pt x="1654630" y="1739899"/>
                </a:moveTo>
                <a:lnTo>
                  <a:pt x="335944" y="1739899"/>
                </a:lnTo>
                <a:lnTo>
                  <a:pt x="326842" y="1727199"/>
                </a:lnTo>
                <a:lnTo>
                  <a:pt x="317842" y="1714499"/>
                </a:lnTo>
                <a:lnTo>
                  <a:pt x="1672732" y="1714499"/>
                </a:lnTo>
                <a:lnTo>
                  <a:pt x="1663731" y="1727199"/>
                </a:lnTo>
                <a:lnTo>
                  <a:pt x="1654630" y="1739899"/>
                </a:lnTo>
                <a:close/>
              </a:path>
              <a:path w="1990725" h="1981200">
                <a:moveTo>
                  <a:pt x="1636133" y="1752599"/>
                </a:moveTo>
                <a:lnTo>
                  <a:pt x="354440" y="1752599"/>
                </a:lnTo>
                <a:lnTo>
                  <a:pt x="345143" y="1739899"/>
                </a:lnTo>
                <a:lnTo>
                  <a:pt x="1645431" y="1739899"/>
                </a:lnTo>
                <a:lnTo>
                  <a:pt x="1636133" y="1752599"/>
                </a:lnTo>
                <a:close/>
              </a:path>
              <a:path w="1990725" h="1981200">
                <a:moveTo>
                  <a:pt x="1607665" y="1777999"/>
                </a:moveTo>
                <a:lnTo>
                  <a:pt x="382908" y="1777999"/>
                </a:lnTo>
                <a:lnTo>
                  <a:pt x="373326" y="1765299"/>
                </a:lnTo>
                <a:lnTo>
                  <a:pt x="363836" y="1752599"/>
                </a:lnTo>
                <a:lnTo>
                  <a:pt x="1626738" y="1752599"/>
                </a:lnTo>
                <a:lnTo>
                  <a:pt x="1617248" y="1765299"/>
                </a:lnTo>
                <a:lnTo>
                  <a:pt x="1607665" y="1777999"/>
                </a:lnTo>
                <a:close/>
              </a:path>
              <a:path w="1990725" h="1981200">
                <a:moveTo>
                  <a:pt x="1588224" y="1790699"/>
                </a:moveTo>
                <a:lnTo>
                  <a:pt x="402350" y="1790699"/>
                </a:lnTo>
                <a:lnTo>
                  <a:pt x="392583" y="1777999"/>
                </a:lnTo>
                <a:lnTo>
                  <a:pt x="1597990" y="1777999"/>
                </a:lnTo>
                <a:lnTo>
                  <a:pt x="1588224" y="1790699"/>
                </a:lnTo>
                <a:close/>
              </a:path>
              <a:path w="1990725" h="1981200">
                <a:moveTo>
                  <a:pt x="1558396" y="1816099"/>
                </a:moveTo>
                <a:lnTo>
                  <a:pt x="432178" y="1816099"/>
                </a:lnTo>
                <a:lnTo>
                  <a:pt x="422149" y="1803399"/>
                </a:lnTo>
                <a:lnTo>
                  <a:pt x="412206" y="1790699"/>
                </a:lnTo>
                <a:lnTo>
                  <a:pt x="1578367" y="1790699"/>
                </a:lnTo>
                <a:lnTo>
                  <a:pt x="1568425" y="1803399"/>
                </a:lnTo>
                <a:lnTo>
                  <a:pt x="1558396" y="1816099"/>
                </a:lnTo>
                <a:close/>
              </a:path>
              <a:path w="1990725" h="1981200">
                <a:moveTo>
                  <a:pt x="1538082" y="1828799"/>
                </a:moveTo>
                <a:lnTo>
                  <a:pt x="452492" y="1828799"/>
                </a:lnTo>
                <a:lnTo>
                  <a:pt x="442293" y="1816099"/>
                </a:lnTo>
                <a:lnTo>
                  <a:pt x="1548281" y="1816099"/>
                </a:lnTo>
                <a:lnTo>
                  <a:pt x="1538082" y="1828799"/>
                </a:lnTo>
                <a:close/>
              </a:path>
              <a:path w="1990725" h="1981200">
                <a:moveTo>
                  <a:pt x="1517445" y="1841499"/>
                </a:moveTo>
                <a:lnTo>
                  <a:pt x="473129" y="1841499"/>
                </a:lnTo>
                <a:lnTo>
                  <a:pt x="462770" y="1828799"/>
                </a:lnTo>
                <a:lnTo>
                  <a:pt x="1527803" y="1828799"/>
                </a:lnTo>
                <a:lnTo>
                  <a:pt x="1517445" y="1841499"/>
                </a:lnTo>
                <a:close/>
              </a:path>
              <a:path w="1990725" h="1981200">
                <a:moveTo>
                  <a:pt x="1496489" y="1854199"/>
                </a:moveTo>
                <a:lnTo>
                  <a:pt x="494085" y="1854199"/>
                </a:lnTo>
                <a:lnTo>
                  <a:pt x="483568" y="1841499"/>
                </a:lnTo>
                <a:lnTo>
                  <a:pt x="1507005" y="1841499"/>
                </a:lnTo>
                <a:lnTo>
                  <a:pt x="1496489" y="1854199"/>
                </a:lnTo>
                <a:close/>
              </a:path>
              <a:path w="1990725" h="1981200">
                <a:moveTo>
                  <a:pt x="1475235" y="1866899"/>
                </a:moveTo>
                <a:lnTo>
                  <a:pt x="515338" y="1866899"/>
                </a:lnTo>
                <a:lnTo>
                  <a:pt x="504675" y="1854199"/>
                </a:lnTo>
                <a:lnTo>
                  <a:pt x="1485899" y="1854199"/>
                </a:lnTo>
                <a:lnTo>
                  <a:pt x="1475235" y="1866899"/>
                </a:lnTo>
                <a:close/>
              </a:path>
              <a:path w="1990725" h="1981200">
                <a:moveTo>
                  <a:pt x="1442813" y="1879599"/>
                </a:moveTo>
                <a:lnTo>
                  <a:pt x="547761" y="1879599"/>
                </a:lnTo>
                <a:lnTo>
                  <a:pt x="536885" y="1866899"/>
                </a:lnTo>
                <a:lnTo>
                  <a:pt x="1453689" y="1866899"/>
                </a:lnTo>
                <a:lnTo>
                  <a:pt x="1442813" y="1879599"/>
                </a:lnTo>
                <a:close/>
              </a:path>
              <a:path w="1990725" h="1981200">
                <a:moveTo>
                  <a:pt x="1420859" y="1892299"/>
                </a:moveTo>
                <a:lnTo>
                  <a:pt x="569715" y="1892299"/>
                </a:lnTo>
                <a:lnTo>
                  <a:pt x="558704" y="1879599"/>
                </a:lnTo>
                <a:lnTo>
                  <a:pt x="1431870" y="1879599"/>
                </a:lnTo>
                <a:lnTo>
                  <a:pt x="1420859" y="1892299"/>
                </a:lnTo>
                <a:close/>
              </a:path>
              <a:path w="1990725" h="1981200">
                <a:moveTo>
                  <a:pt x="1398649" y="1904999"/>
                </a:moveTo>
                <a:lnTo>
                  <a:pt x="591925" y="1904999"/>
                </a:lnTo>
                <a:lnTo>
                  <a:pt x="580789" y="1892299"/>
                </a:lnTo>
                <a:lnTo>
                  <a:pt x="1409784" y="1892299"/>
                </a:lnTo>
                <a:lnTo>
                  <a:pt x="1398649" y="1904999"/>
                </a:lnTo>
                <a:close/>
              </a:path>
              <a:path w="1990725" h="1981200">
                <a:moveTo>
                  <a:pt x="1364881" y="1917699"/>
                </a:moveTo>
                <a:lnTo>
                  <a:pt x="625692" y="1917699"/>
                </a:lnTo>
                <a:lnTo>
                  <a:pt x="614378" y="1904999"/>
                </a:lnTo>
                <a:lnTo>
                  <a:pt x="1376195" y="1904999"/>
                </a:lnTo>
                <a:lnTo>
                  <a:pt x="1364881" y="1917699"/>
                </a:lnTo>
                <a:close/>
              </a:path>
              <a:path w="1990725" h="1981200">
                <a:moveTo>
                  <a:pt x="1330614" y="1930399"/>
                </a:moveTo>
                <a:lnTo>
                  <a:pt x="659959" y="1930399"/>
                </a:lnTo>
                <a:lnTo>
                  <a:pt x="648483" y="1917699"/>
                </a:lnTo>
                <a:lnTo>
                  <a:pt x="1342090" y="1917699"/>
                </a:lnTo>
                <a:lnTo>
                  <a:pt x="1330614" y="1930399"/>
                </a:lnTo>
                <a:close/>
              </a:path>
              <a:path w="1990725" h="1981200">
                <a:moveTo>
                  <a:pt x="1295893" y="1943099"/>
                </a:moveTo>
                <a:lnTo>
                  <a:pt x="694681" y="1943099"/>
                </a:lnTo>
                <a:lnTo>
                  <a:pt x="683060" y="1930399"/>
                </a:lnTo>
                <a:lnTo>
                  <a:pt x="1307514" y="1930399"/>
                </a:lnTo>
                <a:lnTo>
                  <a:pt x="1295893" y="1943099"/>
                </a:lnTo>
                <a:close/>
              </a:path>
              <a:path w="1990725" h="1981200">
                <a:moveTo>
                  <a:pt x="1248971" y="1955799"/>
                </a:moveTo>
                <a:lnTo>
                  <a:pt x="741602" y="1955799"/>
                </a:lnTo>
                <a:lnTo>
                  <a:pt x="729811" y="1943099"/>
                </a:lnTo>
                <a:lnTo>
                  <a:pt x="1260763" y="1943099"/>
                </a:lnTo>
                <a:lnTo>
                  <a:pt x="1248971" y="1955799"/>
                </a:lnTo>
                <a:close/>
              </a:path>
              <a:path w="1990725" h="1981200">
                <a:moveTo>
                  <a:pt x="1201439" y="1968499"/>
                </a:moveTo>
                <a:lnTo>
                  <a:pt x="789135" y="1968499"/>
                </a:lnTo>
                <a:lnTo>
                  <a:pt x="777202" y="1955799"/>
                </a:lnTo>
                <a:lnTo>
                  <a:pt x="1213372" y="1955799"/>
                </a:lnTo>
                <a:lnTo>
                  <a:pt x="1201439" y="1968499"/>
                </a:lnTo>
                <a:close/>
              </a:path>
              <a:path w="1990725" h="1981200">
                <a:moveTo>
                  <a:pt x="1129243" y="1981199"/>
                </a:moveTo>
                <a:lnTo>
                  <a:pt x="861331" y="1981199"/>
                </a:lnTo>
                <a:lnTo>
                  <a:pt x="849237" y="1968499"/>
                </a:lnTo>
                <a:lnTo>
                  <a:pt x="1141337" y="1968499"/>
                </a:lnTo>
                <a:lnTo>
                  <a:pt x="1129243" y="1981199"/>
                </a:lnTo>
                <a:close/>
              </a:path>
            </a:pathLst>
          </a:custGeom>
          <a:solidFill>
            <a:srgbClr val="73AEDA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0674" y="5683761"/>
            <a:ext cx="1314450" cy="1257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3" name="object 11"/>
          <p:cNvSpPr/>
          <p:nvPr/>
        </p:nvSpPr>
        <p:spPr>
          <a:xfrm>
            <a:off x="3166030" y="3850344"/>
            <a:ext cx="1990725" cy="1981200"/>
          </a:xfrm>
          <a:custGeom>
            <a:avLst/>
            <a:gdLst/>
            <a:ahLst/>
            <a:cxnLst/>
            <a:rect l="l" t="t" r="r" b="b"/>
            <a:pathLst>
              <a:path w="1990725" h="1981200">
                <a:moveTo>
                  <a:pt x="1165456" y="12699"/>
                </a:moveTo>
                <a:lnTo>
                  <a:pt x="825118" y="12699"/>
                </a:lnTo>
                <a:lnTo>
                  <a:pt x="837164" y="0"/>
                </a:lnTo>
                <a:lnTo>
                  <a:pt x="1153409" y="0"/>
                </a:lnTo>
                <a:lnTo>
                  <a:pt x="1165456" y="12699"/>
                </a:lnTo>
                <a:close/>
              </a:path>
              <a:path w="1990725" h="1981200">
                <a:moveTo>
                  <a:pt x="1225273" y="25399"/>
                </a:moveTo>
                <a:lnTo>
                  <a:pt x="765301" y="25399"/>
                </a:lnTo>
                <a:lnTo>
                  <a:pt x="777202" y="12699"/>
                </a:lnTo>
                <a:lnTo>
                  <a:pt x="1213372" y="12699"/>
                </a:lnTo>
                <a:lnTo>
                  <a:pt x="1225273" y="25399"/>
                </a:lnTo>
                <a:close/>
              </a:path>
              <a:path w="1990725" h="1981200">
                <a:moveTo>
                  <a:pt x="1272514" y="38099"/>
                </a:moveTo>
                <a:lnTo>
                  <a:pt x="718060" y="38099"/>
                </a:lnTo>
                <a:lnTo>
                  <a:pt x="729811" y="25399"/>
                </a:lnTo>
                <a:lnTo>
                  <a:pt x="1260763" y="25399"/>
                </a:lnTo>
                <a:lnTo>
                  <a:pt x="1272514" y="38099"/>
                </a:lnTo>
                <a:close/>
              </a:path>
              <a:path w="1990725" h="1981200">
                <a:moveTo>
                  <a:pt x="1319087" y="50799"/>
                </a:moveTo>
                <a:lnTo>
                  <a:pt x="671486" y="50799"/>
                </a:lnTo>
                <a:lnTo>
                  <a:pt x="683060" y="38099"/>
                </a:lnTo>
                <a:lnTo>
                  <a:pt x="1307514" y="38099"/>
                </a:lnTo>
                <a:lnTo>
                  <a:pt x="1319087" y="50799"/>
                </a:lnTo>
                <a:close/>
              </a:path>
              <a:path w="1990725" h="1981200">
                <a:moveTo>
                  <a:pt x="1353513" y="63499"/>
                </a:moveTo>
                <a:lnTo>
                  <a:pt x="637061" y="63499"/>
                </a:lnTo>
                <a:lnTo>
                  <a:pt x="648483" y="50799"/>
                </a:lnTo>
                <a:lnTo>
                  <a:pt x="1342090" y="50799"/>
                </a:lnTo>
                <a:lnTo>
                  <a:pt x="1353513" y="63499"/>
                </a:lnTo>
                <a:close/>
              </a:path>
              <a:path w="1990725" h="1981200">
                <a:moveTo>
                  <a:pt x="1387453" y="76199"/>
                </a:moveTo>
                <a:lnTo>
                  <a:pt x="603121" y="76199"/>
                </a:lnTo>
                <a:lnTo>
                  <a:pt x="614378" y="63499"/>
                </a:lnTo>
                <a:lnTo>
                  <a:pt x="1376196" y="63499"/>
                </a:lnTo>
                <a:lnTo>
                  <a:pt x="1387453" y="76199"/>
                </a:lnTo>
                <a:close/>
              </a:path>
              <a:path w="1990725" h="1981200">
                <a:moveTo>
                  <a:pt x="1409785" y="88899"/>
                </a:moveTo>
                <a:lnTo>
                  <a:pt x="580789" y="88899"/>
                </a:lnTo>
                <a:lnTo>
                  <a:pt x="591925" y="76199"/>
                </a:lnTo>
                <a:lnTo>
                  <a:pt x="1398649" y="76199"/>
                </a:lnTo>
                <a:lnTo>
                  <a:pt x="1409785" y="88899"/>
                </a:lnTo>
                <a:close/>
              </a:path>
              <a:path w="1990725" h="1981200">
                <a:moveTo>
                  <a:pt x="1442813" y="101599"/>
                </a:moveTo>
                <a:lnTo>
                  <a:pt x="547761" y="101599"/>
                </a:lnTo>
                <a:lnTo>
                  <a:pt x="558704" y="88899"/>
                </a:lnTo>
                <a:lnTo>
                  <a:pt x="1431870" y="88899"/>
                </a:lnTo>
                <a:lnTo>
                  <a:pt x="1442813" y="101599"/>
                </a:lnTo>
                <a:close/>
              </a:path>
              <a:path w="1990725" h="1981200">
                <a:moveTo>
                  <a:pt x="1464498" y="114299"/>
                </a:moveTo>
                <a:lnTo>
                  <a:pt x="526076" y="114299"/>
                </a:lnTo>
                <a:lnTo>
                  <a:pt x="536885" y="101599"/>
                </a:lnTo>
                <a:lnTo>
                  <a:pt x="1453689" y="101599"/>
                </a:lnTo>
                <a:lnTo>
                  <a:pt x="1464498" y="114299"/>
                </a:lnTo>
                <a:close/>
              </a:path>
              <a:path w="1990725" h="1981200">
                <a:moveTo>
                  <a:pt x="1485899" y="126999"/>
                </a:moveTo>
                <a:lnTo>
                  <a:pt x="504675" y="126999"/>
                </a:lnTo>
                <a:lnTo>
                  <a:pt x="515339" y="114299"/>
                </a:lnTo>
                <a:lnTo>
                  <a:pt x="1475236" y="114299"/>
                </a:lnTo>
                <a:lnTo>
                  <a:pt x="1485899" y="126999"/>
                </a:lnTo>
                <a:close/>
              </a:path>
              <a:path w="1990725" h="1981200">
                <a:moveTo>
                  <a:pt x="1507006" y="139699"/>
                </a:moveTo>
                <a:lnTo>
                  <a:pt x="483568" y="139699"/>
                </a:lnTo>
                <a:lnTo>
                  <a:pt x="494085" y="126999"/>
                </a:lnTo>
                <a:lnTo>
                  <a:pt x="1496489" y="126999"/>
                </a:lnTo>
                <a:lnTo>
                  <a:pt x="1507006" y="139699"/>
                </a:lnTo>
                <a:close/>
              </a:path>
              <a:path w="1990725" h="1981200">
                <a:moveTo>
                  <a:pt x="1527804" y="152399"/>
                </a:moveTo>
                <a:lnTo>
                  <a:pt x="462770" y="152399"/>
                </a:lnTo>
                <a:lnTo>
                  <a:pt x="473129" y="139699"/>
                </a:lnTo>
                <a:lnTo>
                  <a:pt x="1517445" y="139699"/>
                </a:lnTo>
                <a:lnTo>
                  <a:pt x="1527804" y="152399"/>
                </a:lnTo>
                <a:close/>
              </a:path>
              <a:path w="1990725" h="1981200">
                <a:moveTo>
                  <a:pt x="1548281" y="165099"/>
                </a:moveTo>
                <a:lnTo>
                  <a:pt x="442293" y="165099"/>
                </a:lnTo>
                <a:lnTo>
                  <a:pt x="452492" y="152399"/>
                </a:lnTo>
                <a:lnTo>
                  <a:pt x="1538082" y="152399"/>
                </a:lnTo>
                <a:lnTo>
                  <a:pt x="1548281" y="165099"/>
                </a:lnTo>
                <a:close/>
              </a:path>
              <a:path w="1990725" h="1981200">
                <a:moveTo>
                  <a:pt x="1568425" y="177799"/>
                </a:moveTo>
                <a:lnTo>
                  <a:pt x="422149" y="177799"/>
                </a:lnTo>
                <a:lnTo>
                  <a:pt x="432178" y="165099"/>
                </a:lnTo>
                <a:lnTo>
                  <a:pt x="1558396" y="165099"/>
                </a:lnTo>
                <a:lnTo>
                  <a:pt x="1568425" y="177799"/>
                </a:lnTo>
                <a:close/>
              </a:path>
              <a:path w="1990725" h="1981200">
                <a:moveTo>
                  <a:pt x="1597990" y="203199"/>
                </a:moveTo>
                <a:lnTo>
                  <a:pt x="392583" y="203199"/>
                </a:lnTo>
                <a:lnTo>
                  <a:pt x="402350" y="190499"/>
                </a:lnTo>
                <a:lnTo>
                  <a:pt x="412206" y="177799"/>
                </a:lnTo>
                <a:lnTo>
                  <a:pt x="1578367" y="177799"/>
                </a:lnTo>
                <a:lnTo>
                  <a:pt x="1588224" y="190499"/>
                </a:lnTo>
                <a:lnTo>
                  <a:pt x="1597990" y="203199"/>
                </a:lnTo>
                <a:close/>
              </a:path>
              <a:path w="1990725" h="1981200">
                <a:moveTo>
                  <a:pt x="1617248" y="215899"/>
                </a:moveTo>
                <a:lnTo>
                  <a:pt x="373326" y="215899"/>
                </a:lnTo>
                <a:lnTo>
                  <a:pt x="382908" y="203199"/>
                </a:lnTo>
                <a:lnTo>
                  <a:pt x="1607665" y="203199"/>
                </a:lnTo>
                <a:lnTo>
                  <a:pt x="1617248" y="215899"/>
                </a:lnTo>
                <a:close/>
              </a:path>
              <a:path w="1990725" h="1981200">
                <a:moveTo>
                  <a:pt x="1645431" y="241299"/>
                </a:moveTo>
                <a:lnTo>
                  <a:pt x="345143" y="241299"/>
                </a:lnTo>
                <a:lnTo>
                  <a:pt x="354440" y="228599"/>
                </a:lnTo>
                <a:lnTo>
                  <a:pt x="363836" y="215899"/>
                </a:lnTo>
                <a:lnTo>
                  <a:pt x="1626738" y="215899"/>
                </a:lnTo>
                <a:lnTo>
                  <a:pt x="1636133" y="228599"/>
                </a:lnTo>
                <a:lnTo>
                  <a:pt x="1645431" y="241299"/>
                </a:lnTo>
                <a:close/>
              </a:path>
              <a:path w="1990725" h="1981200">
                <a:moveTo>
                  <a:pt x="1663731" y="253999"/>
                </a:moveTo>
                <a:lnTo>
                  <a:pt x="326842" y="253999"/>
                </a:lnTo>
                <a:lnTo>
                  <a:pt x="335944" y="241299"/>
                </a:lnTo>
                <a:lnTo>
                  <a:pt x="1654630" y="241299"/>
                </a:lnTo>
                <a:lnTo>
                  <a:pt x="1663731" y="253999"/>
                </a:lnTo>
                <a:close/>
              </a:path>
              <a:path w="1990725" h="1981200">
                <a:moveTo>
                  <a:pt x="1690424" y="279399"/>
                </a:moveTo>
                <a:lnTo>
                  <a:pt x="300150" y="279399"/>
                </a:lnTo>
                <a:lnTo>
                  <a:pt x="308944" y="266699"/>
                </a:lnTo>
                <a:lnTo>
                  <a:pt x="317842" y="253999"/>
                </a:lnTo>
                <a:lnTo>
                  <a:pt x="1672732" y="253999"/>
                </a:lnTo>
                <a:lnTo>
                  <a:pt x="1681630" y="266699"/>
                </a:lnTo>
                <a:lnTo>
                  <a:pt x="1690424" y="279399"/>
                </a:lnTo>
                <a:close/>
              </a:path>
              <a:path w="1990725" h="1981200">
                <a:moveTo>
                  <a:pt x="1724543" y="317499"/>
                </a:moveTo>
                <a:lnTo>
                  <a:pt x="266031" y="317499"/>
                </a:lnTo>
                <a:lnTo>
                  <a:pt x="274399" y="304799"/>
                </a:lnTo>
                <a:lnTo>
                  <a:pt x="282875" y="292099"/>
                </a:lnTo>
                <a:lnTo>
                  <a:pt x="291459" y="279399"/>
                </a:lnTo>
                <a:lnTo>
                  <a:pt x="1699114" y="279399"/>
                </a:lnTo>
                <a:lnTo>
                  <a:pt x="1707699" y="292099"/>
                </a:lnTo>
                <a:lnTo>
                  <a:pt x="1716175" y="304799"/>
                </a:lnTo>
                <a:lnTo>
                  <a:pt x="1724543" y="317499"/>
                </a:lnTo>
                <a:close/>
              </a:path>
              <a:path w="1990725" h="1981200">
                <a:moveTo>
                  <a:pt x="1748984" y="342899"/>
                </a:moveTo>
                <a:lnTo>
                  <a:pt x="241590" y="342899"/>
                </a:lnTo>
                <a:lnTo>
                  <a:pt x="249624" y="330199"/>
                </a:lnTo>
                <a:lnTo>
                  <a:pt x="257772" y="317499"/>
                </a:lnTo>
                <a:lnTo>
                  <a:pt x="1732802" y="317499"/>
                </a:lnTo>
                <a:lnTo>
                  <a:pt x="1740950" y="330199"/>
                </a:lnTo>
                <a:lnTo>
                  <a:pt x="1748984" y="342899"/>
                </a:lnTo>
                <a:close/>
              </a:path>
              <a:path w="1990725" h="1981200">
                <a:moveTo>
                  <a:pt x="1779977" y="380999"/>
                </a:moveTo>
                <a:lnTo>
                  <a:pt x="210597" y="380999"/>
                </a:lnTo>
                <a:lnTo>
                  <a:pt x="218170" y="368299"/>
                </a:lnTo>
                <a:lnTo>
                  <a:pt x="225861" y="355599"/>
                </a:lnTo>
                <a:lnTo>
                  <a:pt x="233669" y="342899"/>
                </a:lnTo>
                <a:lnTo>
                  <a:pt x="1756905" y="342899"/>
                </a:lnTo>
                <a:lnTo>
                  <a:pt x="1764712" y="355599"/>
                </a:lnTo>
                <a:lnTo>
                  <a:pt x="1772404" y="368299"/>
                </a:lnTo>
                <a:lnTo>
                  <a:pt x="1779977" y="380999"/>
                </a:lnTo>
                <a:close/>
              </a:path>
              <a:path w="1990725" h="1981200">
                <a:moveTo>
                  <a:pt x="1816051" y="431799"/>
                </a:moveTo>
                <a:lnTo>
                  <a:pt x="174522" y="431799"/>
                </a:lnTo>
                <a:lnTo>
                  <a:pt x="181494" y="419099"/>
                </a:lnTo>
                <a:lnTo>
                  <a:pt x="188588" y="406399"/>
                </a:lnTo>
                <a:lnTo>
                  <a:pt x="195804" y="393699"/>
                </a:lnTo>
                <a:lnTo>
                  <a:pt x="203141" y="380999"/>
                </a:lnTo>
                <a:lnTo>
                  <a:pt x="1787432" y="380999"/>
                </a:lnTo>
                <a:lnTo>
                  <a:pt x="1794769" y="393699"/>
                </a:lnTo>
                <a:lnTo>
                  <a:pt x="1801986" y="406399"/>
                </a:lnTo>
                <a:lnTo>
                  <a:pt x="1809080" y="419099"/>
                </a:lnTo>
                <a:lnTo>
                  <a:pt x="1816051" y="431799"/>
                </a:lnTo>
                <a:close/>
              </a:path>
              <a:path w="1990725" h="1981200">
                <a:moveTo>
                  <a:pt x="1849038" y="482599"/>
                </a:moveTo>
                <a:lnTo>
                  <a:pt x="141536" y="482599"/>
                </a:lnTo>
                <a:lnTo>
                  <a:pt x="147880" y="469899"/>
                </a:lnTo>
                <a:lnTo>
                  <a:pt x="154351" y="457199"/>
                </a:lnTo>
                <a:lnTo>
                  <a:pt x="160949" y="444499"/>
                </a:lnTo>
                <a:lnTo>
                  <a:pt x="167673" y="431799"/>
                </a:lnTo>
                <a:lnTo>
                  <a:pt x="1822900" y="431799"/>
                </a:lnTo>
                <a:lnTo>
                  <a:pt x="1829625" y="444499"/>
                </a:lnTo>
                <a:lnTo>
                  <a:pt x="1836222" y="457199"/>
                </a:lnTo>
                <a:lnTo>
                  <a:pt x="1842693" y="469899"/>
                </a:lnTo>
                <a:lnTo>
                  <a:pt x="1849038" y="482599"/>
                </a:lnTo>
                <a:close/>
              </a:path>
              <a:path w="1990725" h="1981200">
                <a:moveTo>
                  <a:pt x="1884369" y="546099"/>
                </a:moveTo>
                <a:lnTo>
                  <a:pt x="106205" y="546099"/>
                </a:lnTo>
                <a:lnTo>
                  <a:pt x="111763" y="533399"/>
                </a:lnTo>
                <a:lnTo>
                  <a:pt x="117456" y="520699"/>
                </a:lnTo>
                <a:lnTo>
                  <a:pt x="123280" y="507999"/>
                </a:lnTo>
                <a:lnTo>
                  <a:pt x="129235" y="495299"/>
                </a:lnTo>
                <a:lnTo>
                  <a:pt x="135320" y="482599"/>
                </a:lnTo>
                <a:lnTo>
                  <a:pt x="1855253" y="482599"/>
                </a:lnTo>
                <a:lnTo>
                  <a:pt x="1873118" y="520699"/>
                </a:lnTo>
                <a:lnTo>
                  <a:pt x="1884369" y="546099"/>
                </a:lnTo>
                <a:close/>
              </a:path>
              <a:path w="1990725" h="1981200">
                <a:moveTo>
                  <a:pt x="1928278" y="647699"/>
                </a:moveTo>
                <a:lnTo>
                  <a:pt x="62295" y="647699"/>
                </a:lnTo>
                <a:lnTo>
                  <a:pt x="66621" y="634999"/>
                </a:lnTo>
                <a:lnTo>
                  <a:pt x="80436" y="596899"/>
                </a:lnTo>
                <a:lnTo>
                  <a:pt x="95490" y="558799"/>
                </a:lnTo>
                <a:lnTo>
                  <a:pt x="100781" y="546099"/>
                </a:lnTo>
                <a:lnTo>
                  <a:pt x="1889793" y="546099"/>
                </a:lnTo>
                <a:lnTo>
                  <a:pt x="1905257" y="584199"/>
                </a:lnTo>
                <a:lnTo>
                  <a:pt x="1919487" y="622299"/>
                </a:lnTo>
                <a:lnTo>
                  <a:pt x="1928278" y="647699"/>
                </a:lnTo>
                <a:close/>
              </a:path>
              <a:path w="1990725" h="1981200">
                <a:moveTo>
                  <a:pt x="1973833" y="812799"/>
                </a:moveTo>
                <a:lnTo>
                  <a:pt x="16740" y="812799"/>
                </a:lnTo>
                <a:lnTo>
                  <a:pt x="19050" y="800099"/>
                </a:lnTo>
                <a:lnTo>
                  <a:pt x="26859" y="761999"/>
                </a:lnTo>
                <a:lnTo>
                  <a:pt x="35980" y="723899"/>
                </a:lnTo>
                <a:lnTo>
                  <a:pt x="46402" y="685799"/>
                </a:lnTo>
                <a:lnTo>
                  <a:pt x="58109" y="647699"/>
                </a:lnTo>
                <a:lnTo>
                  <a:pt x="1932464" y="647699"/>
                </a:lnTo>
                <a:lnTo>
                  <a:pt x="1944172" y="685799"/>
                </a:lnTo>
                <a:lnTo>
                  <a:pt x="1954593" y="723899"/>
                </a:lnTo>
                <a:lnTo>
                  <a:pt x="1963715" y="761999"/>
                </a:lnTo>
                <a:lnTo>
                  <a:pt x="1971524" y="800099"/>
                </a:lnTo>
                <a:lnTo>
                  <a:pt x="1973833" y="812799"/>
                </a:lnTo>
                <a:close/>
              </a:path>
              <a:path w="1990725" h="1981200">
                <a:moveTo>
                  <a:pt x="1984584" y="1104899"/>
                </a:moveTo>
                <a:lnTo>
                  <a:pt x="5989" y="1104899"/>
                </a:lnTo>
                <a:lnTo>
                  <a:pt x="4718" y="1092199"/>
                </a:lnTo>
                <a:lnTo>
                  <a:pt x="1798" y="1054099"/>
                </a:lnTo>
                <a:lnTo>
                  <a:pt x="224" y="1015999"/>
                </a:lnTo>
                <a:lnTo>
                  <a:pt x="0" y="1003299"/>
                </a:lnTo>
                <a:lnTo>
                  <a:pt x="0" y="977899"/>
                </a:lnTo>
                <a:lnTo>
                  <a:pt x="1124" y="939799"/>
                </a:lnTo>
                <a:lnTo>
                  <a:pt x="3595" y="901699"/>
                </a:lnTo>
                <a:lnTo>
                  <a:pt x="7410" y="863599"/>
                </a:lnTo>
                <a:lnTo>
                  <a:pt x="12564" y="825499"/>
                </a:lnTo>
                <a:lnTo>
                  <a:pt x="14579" y="812799"/>
                </a:lnTo>
                <a:lnTo>
                  <a:pt x="1975995" y="812799"/>
                </a:lnTo>
                <a:lnTo>
                  <a:pt x="1981594" y="850899"/>
                </a:lnTo>
                <a:lnTo>
                  <a:pt x="1985857" y="888999"/>
                </a:lnTo>
                <a:lnTo>
                  <a:pt x="1988776" y="927099"/>
                </a:lnTo>
                <a:lnTo>
                  <a:pt x="1990350" y="965199"/>
                </a:lnTo>
                <a:lnTo>
                  <a:pt x="1990574" y="977899"/>
                </a:lnTo>
                <a:lnTo>
                  <a:pt x="1990574" y="1003299"/>
                </a:lnTo>
                <a:lnTo>
                  <a:pt x="1989450" y="1041399"/>
                </a:lnTo>
                <a:lnTo>
                  <a:pt x="1986979" y="1079499"/>
                </a:lnTo>
                <a:lnTo>
                  <a:pt x="1984584" y="1104899"/>
                </a:lnTo>
                <a:close/>
              </a:path>
              <a:path w="1990725" h="1981200">
                <a:moveTo>
                  <a:pt x="1944171" y="1295399"/>
                </a:moveTo>
                <a:lnTo>
                  <a:pt x="46402" y="1295399"/>
                </a:lnTo>
                <a:lnTo>
                  <a:pt x="42785" y="1282699"/>
                </a:lnTo>
                <a:lnTo>
                  <a:pt x="32795" y="1244599"/>
                </a:lnTo>
                <a:lnTo>
                  <a:pt x="24110" y="1206499"/>
                </a:lnTo>
                <a:lnTo>
                  <a:pt x="16740" y="1168399"/>
                </a:lnTo>
                <a:lnTo>
                  <a:pt x="10698" y="1130299"/>
                </a:lnTo>
                <a:lnTo>
                  <a:pt x="7410" y="1104899"/>
                </a:lnTo>
                <a:lnTo>
                  <a:pt x="1983164" y="1104899"/>
                </a:lnTo>
                <a:lnTo>
                  <a:pt x="1978009" y="1142999"/>
                </a:lnTo>
                <a:lnTo>
                  <a:pt x="1971524" y="1181099"/>
                </a:lnTo>
                <a:lnTo>
                  <a:pt x="1963715" y="1219199"/>
                </a:lnTo>
                <a:lnTo>
                  <a:pt x="1954593" y="1257299"/>
                </a:lnTo>
                <a:lnTo>
                  <a:pt x="1944171" y="1295399"/>
                </a:lnTo>
                <a:close/>
              </a:path>
              <a:path w="1990725" h="1981200">
                <a:moveTo>
                  <a:pt x="1900239" y="1409699"/>
                </a:moveTo>
                <a:lnTo>
                  <a:pt x="90335" y="1409699"/>
                </a:lnTo>
                <a:lnTo>
                  <a:pt x="85317" y="1396999"/>
                </a:lnTo>
                <a:lnTo>
                  <a:pt x="71086" y="1358899"/>
                </a:lnTo>
                <a:lnTo>
                  <a:pt x="58109" y="1320799"/>
                </a:lnTo>
                <a:lnTo>
                  <a:pt x="50162" y="1295399"/>
                </a:lnTo>
                <a:lnTo>
                  <a:pt x="1940411" y="1295399"/>
                </a:lnTo>
                <a:lnTo>
                  <a:pt x="1928278" y="1333499"/>
                </a:lnTo>
                <a:lnTo>
                  <a:pt x="1914882" y="1371599"/>
                </a:lnTo>
                <a:lnTo>
                  <a:pt x="1900239" y="1409699"/>
                </a:lnTo>
                <a:close/>
              </a:path>
              <a:path w="1990725" h="1981200">
                <a:moveTo>
                  <a:pt x="1861339" y="1485899"/>
                </a:moveTo>
                <a:lnTo>
                  <a:pt x="129235" y="1485899"/>
                </a:lnTo>
                <a:lnTo>
                  <a:pt x="123280" y="1473199"/>
                </a:lnTo>
                <a:lnTo>
                  <a:pt x="106205" y="1435099"/>
                </a:lnTo>
                <a:lnTo>
                  <a:pt x="95490" y="1409699"/>
                </a:lnTo>
                <a:lnTo>
                  <a:pt x="1895084" y="1409699"/>
                </a:lnTo>
                <a:lnTo>
                  <a:pt x="1878810" y="1447799"/>
                </a:lnTo>
                <a:lnTo>
                  <a:pt x="1861339" y="1485899"/>
                </a:lnTo>
                <a:close/>
              </a:path>
              <a:path w="1990725" h="1981200">
                <a:moveTo>
                  <a:pt x="1829625" y="1536699"/>
                </a:moveTo>
                <a:lnTo>
                  <a:pt x="160949" y="1536699"/>
                </a:lnTo>
                <a:lnTo>
                  <a:pt x="154351" y="1523999"/>
                </a:lnTo>
                <a:lnTo>
                  <a:pt x="147880" y="1511299"/>
                </a:lnTo>
                <a:lnTo>
                  <a:pt x="141536" y="1498599"/>
                </a:lnTo>
                <a:lnTo>
                  <a:pt x="135320" y="1485899"/>
                </a:lnTo>
                <a:lnTo>
                  <a:pt x="1855253" y="1485899"/>
                </a:lnTo>
                <a:lnTo>
                  <a:pt x="1849038" y="1498599"/>
                </a:lnTo>
                <a:lnTo>
                  <a:pt x="1842693" y="1511299"/>
                </a:lnTo>
                <a:lnTo>
                  <a:pt x="1836222" y="1523999"/>
                </a:lnTo>
                <a:lnTo>
                  <a:pt x="1829625" y="1536699"/>
                </a:lnTo>
                <a:close/>
              </a:path>
              <a:path w="1990725" h="1981200">
                <a:moveTo>
                  <a:pt x="1794769" y="1587499"/>
                </a:moveTo>
                <a:lnTo>
                  <a:pt x="195804" y="1587499"/>
                </a:lnTo>
                <a:lnTo>
                  <a:pt x="188588" y="1574799"/>
                </a:lnTo>
                <a:lnTo>
                  <a:pt x="181494" y="1562099"/>
                </a:lnTo>
                <a:lnTo>
                  <a:pt x="174522" y="1549399"/>
                </a:lnTo>
                <a:lnTo>
                  <a:pt x="167673" y="1536699"/>
                </a:lnTo>
                <a:lnTo>
                  <a:pt x="1822900" y="1536699"/>
                </a:lnTo>
                <a:lnTo>
                  <a:pt x="1816051" y="1549399"/>
                </a:lnTo>
                <a:lnTo>
                  <a:pt x="1809080" y="1562099"/>
                </a:lnTo>
                <a:lnTo>
                  <a:pt x="1801986" y="1574799"/>
                </a:lnTo>
                <a:lnTo>
                  <a:pt x="1794769" y="1587499"/>
                </a:lnTo>
                <a:close/>
              </a:path>
              <a:path w="1990725" h="1981200">
                <a:moveTo>
                  <a:pt x="1764712" y="1625599"/>
                </a:moveTo>
                <a:lnTo>
                  <a:pt x="225861" y="1625599"/>
                </a:lnTo>
                <a:lnTo>
                  <a:pt x="218170" y="1612899"/>
                </a:lnTo>
                <a:lnTo>
                  <a:pt x="210597" y="1600199"/>
                </a:lnTo>
                <a:lnTo>
                  <a:pt x="203141" y="1587499"/>
                </a:lnTo>
                <a:lnTo>
                  <a:pt x="1787432" y="1587499"/>
                </a:lnTo>
                <a:lnTo>
                  <a:pt x="1779977" y="1600199"/>
                </a:lnTo>
                <a:lnTo>
                  <a:pt x="1772404" y="1612899"/>
                </a:lnTo>
                <a:lnTo>
                  <a:pt x="1764712" y="1625599"/>
                </a:lnTo>
                <a:close/>
              </a:path>
              <a:path w="1990725" h="1981200">
                <a:moveTo>
                  <a:pt x="1732802" y="1663699"/>
                </a:moveTo>
                <a:lnTo>
                  <a:pt x="257772" y="1663699"/>
                </a:lnTo>
                <a:lnTo>
                  <a:pt x="249624" y="1650999"/>
                </a:lnTo>
                <a:lnTo>
                  <a:pt x="241590" y="1638299"/>
                </a:lnTo>
                <a:lnTo>
                  <a:pt x="233669" y="1625599"/>
                </a:lnTo>
                <a:lnTo>
                  <a:pt x="1756905" y="1625599"/>
                </a:lnTo>
                <a:lnTo>
                  <a:pt x="1748984" y="1638299"/>
                </a:lnTo>
                <a:lnTo>
                  <a:pt x="1740950" y="1650999"/>
                </a:lnTo>
                <a:lnTo>
                  <a:pt x="1732802" y="1663699"/>
                </a:lnTo>
                <a:close/>
              </a:path>
              <a:path w="1990725" h="1981200">
                <a:moveTo>
                  <a:pt x="1707699" y="1689099"/>
                </a:moveTo>
                <a:lnTo>
                  <a:pt x="282875" y="1689099"/>
                </a:lnTo>
                <a:lnTo>
                  <a:pt x="274399" y="1676399"/>
                </a:lnTo>
                <a:lnTo>
                  <a:pt x="266031" y="1663699"/>
                </a:lnTo>
                <a:lnTo>
                  <a:pt x="1724543" y="1663699"/>
                </a:lnTo>
                <a:lnTo>
                  <a:pt x="1716175" y="1676399"/>
                </a:lnTo>
                <a:lnTo>
                  <a:pt x="1707699" y="1689099"/>
                </a:lnTo>
                <a:close/>
              </a:path>
              <a:path w="1990725" h="1981200">
                <a:moveTo>
                  <a:pt x="1681630" y="1714499"/>
                </a:moveTo>
                <a:lnTo>
                  <a:pt x="308944" y="1714499"/>
                </a:lnTo>
                <a:lnTo>
                  <a:pt x="300150" y="1701799"/>
                </a:lnTo>
                <a:lnTo>
                  <a:pt x="291459" y="1689099"/>
                </a:lnTo>
                <a:lnTo>
                  <a:pt x="1699114" y="1689099"/>
                </a:lnTo>
                <a:lnTo>
                  <a:pt x="1690424" y="1701799"/>
                </a:lnTo>
                <a:lnTo>
                  <a:pt x="1681630" y="1714499"/>
                </a:lnTo>
                <a:close/>
              </a:path>
              <a:path w="1990725" h="1981200">
                <a:moveTo>
                  <a:pt x="1654630" y="1739899"/>
                </a:moveTo>
                <a:lnTo>
                  <a:pt x="335944" y="1739899"/>
                </a:lnTo>
                <a:lnTo>
                  <a:pt x="326842" y="1727199"/>
                </a:lnTo>
                <a:lnTo>
                  <a:pt x="317842" y="1714499"/>
                </a:lnTo>
                <a:lnTo>
                  <a:pt x="1672732" y="1714499"/>
                </a:lnTo>
                <a:lnTo>
                  <a:pt x="1663731" y="1727199"/>
                </a:lnTo>
                <a:lnTo>
                  <a:pt x="1654630" y="1739899"/>
                </a:lnTo>
                <a:close/>
              </a:path>
              <a:path w="1990725" h="1981200">
                <a:moveTo>
                  <a:pt x="1636133" y="1752599"/>
                </a:moveTo>
                <a:lnTo>
                  <a:pt x="354440" y="1752599"/>
                </a:lnTo>
                <a:lnTo>
                  <a:pt x="345143" y="1739899"/>
                </a:lnTo>
                <a:lnTo>
                  <a:pt x="1645431" y="1739899"/>
                </a:lnTo>
                <a:lnTo>
                  <a:pt x="1636133" y="1752599"/>
                </a:lnTo>
                <a:close/>
              </a:path>
              <a:path w="1990725" h="1981200">
                <a:moveTo>
                  <a:pt x="1607665" y="1777999"/>
                </a:moveTo>
                <a:lnTo>
                  <a:pt x="382908" y="1777999"/>
                </a:lnTo>
                <a:lnTo>
                  <a:pt x="373326" y="1765299"/>
                </a:lnTo>
                <a:lnTo>
                  <a:pt x="363836" y="1752599"/>
                </a:lnTo>
                <a:lnTo>
                  <a:pt x="1626738" y="1752599"/>
                </a:lnTo>
                <a:lnTo>
                  <a:pt x="1617248" y="1765299"/>
                </a:lnTo>
                <a:lnTo>
                  <a:pt x="1607665" y="1777999"/>
                </a:lnTo>
                <a:close/>
              </a:path>
              <a:path w="1990725" h="1981200">
                <a:moveTo>
                  <a:pt x="1588224" y="1790699"/>
                </a:moveTo>
                <a:lnTo>
                  <a:pt x="402350" y="1790699"/>
                </a:lnTo>
                <a:lnTo>
                  <a:pt x="392583" y="1777999"/>
                </a:lnTo>
                <a:lnTo>
                  <a:pt x="1597990" y="1777999"/>
                </a:lnTo>
                <a:lnTo>
                  <a:pt x="1588224" y="1790699"/>
                </a:lnTo>
                <a:close/>
              </a:path>
              <a:path w="1990725" h="1981200">
                <a:moveTo>
                  <a:pt x="1558396" y="1816099"/>
                </a:moveTo>
                <a:lnTo>
                  <a:pt x="432178" y="1816099"/>
                </a:lnTo>
                <a:lnTo>
                  <a:pt x="422149" y="1803399"/>
                </a:lnTo>
                <a:lnTo>
                  <a:pt x="412206" y="1790699"/>
                </a:lnTo>
                <a:lnTo>
                  <a:pt x="1578367" y="1790699"/>
                </a:lnTo>
                <a:lnTo>
                  <a:pt x="1568425" y="1803399"/>
                </a:lnTo>
                <a:lnTo>
                  <a:pt x="1558396" y="1816099"/>
                </a:lnTo>
                <a:close/>
              </a:path>
              <a:path w="1990725" h="1981200">
                <a:moveTo>
                  <a:pt x="1538082" y="1828799"/>
                </a:moveTo>
                <a:lnTo>
                  <a:pt x="452492" y="1828799"/>
                </a:lnTo>
                <a:lnTo>
                  <a:pt x="442293" y="1816099"/>
                </a:lnTo>
                <a:lnTo>
                  <a:pt x="1548281" y="1816099"/>
                </a:lnTo>
                <a:lnTo>
                  <a:pt x="1538082" y="1828799"/>
                </a:lnTo>
                <a:close/>
              </a:path>
              <a:path w="1990725" h="1981200">
                <a:moveTo>
                  <a:pt x="1517445" y="1841499"/>
                </a:moveTo>
                <a:lnTo>
                  <a:pt x="473129" y="1841499"/>
                </a:lnTo>
                <a:lnTo>
                  <a:pt x="462770" y="1828799"/>
                </a:lnTo>
                <a:lnTo>
                  <a:pt x="1527803" y="1828799"/>
                </a:lnTo>
                <a:lnTo>
                  <a:pt x="1517445" y="1841499"/>
                </a:lnTo>
                <a:close/>
              </a:path>
              <a:path w="1990725" h="1981200">
                <a:moveTo>
                  <a:pt x="1496489" y="1854199"/>
                </a:moveTo>
                <a:lnTo>
                  <a:pt x="494085" y="1854199"/>
                </a:lnTo>
                <a:lnTo>
                  <a:pt x="483568" y="1841499"/>
                </a:lnTo>
                <a:lnTo>
                  <a:pt x="1507005" y="1841499"/>
                </a:lnTo>
                <a:lnTo>
                  <a:pt x="1496489" y="1854199"/>
                </a:lnTo>
                <a:close/>
              </a:path>
              <a:path w="1990725" h="1981200">
                <a:moveTo>
                  <a:pt x="1475235" y="1866899"/>
                </a:moveTo>
                <a:lnTo>
                  <a:pt x="515338" y="1866899"/>
                </a:lnTo>
                <a:lnTo>
                  <a:pt x="504675" y="1854199"/>
                </a:lnTo>
                <a:lnTo>
                  <a:pt x="1485899" y="1854199"/>
                </a:lnTo>
                <a:lnTo>
                  <a:pt x="1475235" y="1866899"/>
                </a:lnTo>
                <a:close/>
              </a:path>
              <a:path w="1990725" h="1981200">
                <a:moveTo>
                  <a:pt x="1442813" y="1879599"/>
                </a:moveTo>
                <a:lnTo>
                  <a:pt x="547761" y="1879599"/>
                </a:lnTo>
                <a:lnTo>
                  <a:pt x="536885" y="1866899"/>
                </a:lnTo>
                <a:lnTo>
                  <a:pt x="1453689" y="1866899"/>
                </a:lnTo>
                <a:lnTo>
                  <a:pt x="1442813" y="1879599"/>
                </a:lnTo>
                <a:close/>
              </a:path>
              <a:path w="1990725" h="1981200">
                <a:moveTo>
                  <a:pt x="1420859" y="1892299"/>
                </a:moveTo>
                <a:lnTo>
                  <a:pt x="569715" y="1892299"/>
                </a:lnTo>
                <a:lnTo>
                  <a:pt x="558704" y="1879599"/>
                </a:lnTo>
                <a:lnTo>
                  <a:pt x="1431870" y="1879599"/>
                </a:lnTo>
                <a:lnTo>
                  <a:pt x="1420859" y="1892299"/>
                </a:lnTo>
                <a:close/>
              </a:path>
              <a:path w="1990725" h="1981200">
                <a:moveTo>
                  <a:pt x="1398649" y="1904999"/>
                </a:moveTo>
                <a:lnTo>
                  <a:pt x="591925" y="1904999"/>
                </a:lnTo>
                <a:lnTo>
                  <a:pt x="580789" y="1892299"/>
                </a:lnTo>
                <a:lnTo>
                  <a:pt x="1409784" y="1892299"/>
                </a:lnTo>
                <a:lnTo>
                  <a:pt x="1398649" y="1904999"/>
                </a:lnTo>
                <a:close/>
              </a:path>
              <a:path w="1990725" h="1981200">
                <a:moveTo>
                  <a:pt x="1364881" y="1917699"/>
                </a:moveTo>
                <a:lnTo>
                  <a:pt x="625692" y="1917699"/>
                </a:lnTo>
                <a:lnTo>
                  <a:pt x="614378" y="1904999"/>
                </a:lnTo>
                <a:lnTo>
                  <a:pt x="1376195" y="1904999"/>
                </a:lnTo>
                <a:lnTo>
                  <a:pt x="1364881" y="1917699"/>
                </a:lnTo>
                <a:close/>
              </a:path>
              <a:path w="1990725" h="1981200">
                <a:moveTo>
                  <a:pt x="1330614" y="1930399"/>
                </a:moveTo>
                <a:lnTo>
                  <a:pt x="659959" y="1930399"/>
                </a:lnTo>
                <a:lnTo>
                  <a:pt x="648483" y="1917699"/>
                </a:lnTo>
                <a:lnTo>
                  <a:pt x="1342090" y="1917699"/>
                </a:lnTo>
                <a:lnTo>
                  <a:pt x="1330614" y="1930399"/>
                </a:lnTo>
                <a:close/>
              </a:path>
              <a:path w="1990725" h="1981200">
                <a:moveTo>
                  <a:pt x="1295893" y="1943099"/>
                </a:moveTo>
                <a:lnTo>
                  <a:pt x="694681" y="1943099"/>
                </a:lnTo>
                <a:lnTo>
                  <a:pt x="683060" y="1930399"/>
                </a:lnTo>
                <a:lnTo>
                  <a:pt x="1307514" y="1930399"/>
                </a:lnTo>
                <a:lnTo>
                  <a:pt x="1295893" y="1943099"/>
                </a:lnTo>
                <a:close/>
              </a:path>
              <a:path w="1990725" h="1981200">
                <a:moveTo>
                  <a:pt x="1248971" y="1955799"/>
                </a:moveTo>
                <a:lnTo>
                  <a:pt x="741602" y="1955799"/>
                </a:lnTo>
                <a:lnTo>
                  <a:pt x="729811" y="1943099"/>
                </a:lnTo>
                <a:lnTo>
                  <a:pt x="1260763" y="1943099"/>
                </a:lnTo>
                <a:lnTo>
                  <a:pt x="1248971" y="1955799"/>
                </a:lnTo>
                <a:close/>
              </a:path>
              <a:path w="1990725" h="1981200">
                <a:moveTo>
                  <a:pt x="1201439" y="1968499"/>
                </a:moveTo>
                <a:lnTo>
                  <a:pt x="789135" y="1968499"/>
                </a:lnTo>
                <a:lnTo>
                  <a:pt x="777202" y="1955799"/>
                </a:lnTo>
                <a:lnTo>
                  <a:pt x="1213372" y="1955799"/>
                </a:lnTo>
                <a:lnTo>
                  <a:pt x="1201439" y="1968499"/>
                </a:lnTo>
                <a:close/>
              </a:path>
              <a:path w="1990725" h="1981200">
                <a:moveTo>
                  <a:pt x="1129243" y="1981199"/>
                </a:moveTo>
                <a:lnTo>
                  <a:pt x="861331" y="1981199"/>
                </a:lnTo>
                <a:lnTo>
                  <a:pt x="849237" y="1968499"/>
                </a:lnTo>
                <a:lnTo>
                  <a:pt x="1141337" y="1968499"/>
                </a:lnTo>
                <a:lnTo>
                  <a:pt x="1129243" y="1981199"/>
                </a:lnTo>
                <a:close/>
              </a:path>
            </a:pathLst>
          </a:custGeom>
          <a:solidFill>
            <a:srgbClr val="73AEDA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3301" y="4286112"/>
            <a:ext cx="1095375" cy="1109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7" name="object 11"/>
          <p:cNvSpPr/>
          <p:nvPr/>
        </p:nvSpPr>
        <p:spPr>
          <a:xfrm>
            <a:off x="14249347" y="5069111"/>
            <a:ext cx="1990725" cy="1981200"/>
          </a:xfrm>
          <a:custGeom>
            <a:avLst/>
            <a:gdLst/>
            <a:ahLst/>
            <a:cxnLst/>
            <a:rect l="l" t="t" r="r" b="b"/>
            <a:pathLst>
              <a:path w="1990725" h="1981200">
                <a:moveTo>
                  <a:pt x="1165456" y="12699"/>
                </a:moveTo>
                <a:lnTo>
                  <a:pt x="825118" y="12699"/>
                </a:lnTo>
                <a:lnTo>
                  <a:pt x="837164" y="0"/>
                </a:lnTo>
                <a:lnTo>
                  <a:pt x="1153409" y="0"/>
                </a:lnTo>
                <a:lnTo>
                  <a:pt x="1165456" y="12699"/>
                </a:lnTo>
                <a:close/>
              </a:path>
              <a:path w="1990725" h="1981200">
                <a:moveTo>
                  <a:pt x="1225273" y="25399"/>
                </a:moveTo>
                <a:lnTo>
                  <a:pt x="765301" y="25399"/>
                </a:lnTo>
                <a:lnTo>
                  <a:pt x="777202" y="12699"/>
                </a:lnTo>
                <a:lnTo>
                  <a:pt x="1213372" y="12699"/>
                </a:lnTo>
                <a:lnTo>
                  <a:pt x="1225273" y="25399"/>
                </a:lnTo>
                <a:close/>
              </a:path>
              <a:path w="1990725" h="1981200">
                <a:moveTo>
                  <a:pt x="1272514" y="38099"/>
                </a:moveTo>
                <a:lnTo>
                  <a:pt x="718060" y="38099"/>
                </a:lnTo>
                <a:lnTo>
                  <a:pt x="729811" y="25399"/>
                </a:lnTo>
                <a:lnTo>
                  <a:pt x="1260763" y="25399"/>
                </a:lnTo>
                <a:lnTo>
                  <a:pt x="1272514" y="38099"/>
                </a:lnTo>
                <a:close/>
              </a:path>
              <a:path w="1990725" h="1981200">
                <a:moveTo>
                  <a:pt x="1319087" y="50799"/>
                </a:moveTo>
                <a:lnTo>
                  <a:pt x="671486" y="50799"/>
                </a:lnTo>
                <a:lnTo>
                  <a:pt x="683060" y="38099"/>
                </a:lnTo>
                <a:lnTo>
                  <a:pt x="1307514" y="38099"/>
                </a:lnTo>
                <a:lnTo>
                  <a:pt x="1319087" y="50799"/>
                </a:lnTo>
                <a:close/>
              </a:path>
              <a:path w="1990725" h="1981200">
                <a:moveTo>
                  <a:pt x="1353513" y="63499"/>
                </a:moveTo>
                <a:lnTo>
                  <a:pt x="637061" y="63499"/>
                </a:lnTo>
                <a:lnTo>
                  <a:pt x="648483" y="50799"/>
                </a:lnTo>
                <a:lnTo>
                  <a:pt x="1342090" y="50799"/>
                </a:lnTo>
                <a:lnTo>
                  <a:pt x="1353513" y="63499"/>
                </a:lnTo>
                <a:close/>
              </a:path>
              <a:path w="1990725" h="1981200">
                <a:moveTo>
                  <a:pt x="1387453" y="76199"/>
                </a:moveTo>
                <a:lnTo>
                  <a:pt x="603121" y="76199"/>
                </a:lnTo>
                <a:lnTo>
                  <a:pt x="614378" y="63499"/>
                </a:lnTo>
                <a:lnTo>
                  <a:pt x="1376196" y="63499"/>
                </a:lnTo>
                <a:lnTo>
                  <a:pt x="1387453" y="76199"/>
                </a:lnTo>
                <a:close/>
              </a:path>
              <a:path w="1990725" h="1981200">
                <a:moveTo>
                  <a:pt x="1409785" y="88899"/>
                </a:moveTo>
                <a:lnTo>
                  <a:pt x="580789" y="88899"/>
                </a:lnTo>
                <a:lnTo>
                  <a:pt x="591925" y="76199"/>
                </a:lnTo>
                <a:lnTo>
                  <a:pt x="1398649" y="76199"/>
                </a:lnTo>
                <a:lnTo>
                  <a:pt x="1409785" y="88899"/>
                </a:lnTo>
                <a:close/>
              </a:path>
              <a:path w="1990725" h="1981200">
                <a:moveTo>
                  <a:pt x="1442813" y="101599"/>
                </a:moveTo>
                <a:lnTo>
                  <a:pt x="547761" y="101599"/>
                </a:lnTo>
                <a:lnTo>
                  <a:pt x="558704" y="88899"/>
                </a:lnTo>
                <a:lnTo>
                  <a:pt x="1431870" y="88899"/>
                </a:lnTo>
                <a:lnTo>
                  <a:pt x="1442813" y="101599"/>
                </a:lnTo>
                <a:close/>
              </a:path>
              <a:path w="1990725" h="1981200">
                <a:moveTo>
                  <a:pt x="1464498" y="114299"/>
                </a:moveTo>
                <a:lnTo>
                  <a:pt x="526076" y="114299"/>
                </a:lnTo>
                <a:lnTo>
                  <a:pt x="536885" y="101599"/>
                </a:lnTo>
                <a:lnTo>
                  <a:pt x="1453689" y="101599"/>
                </a:lnTo>
                <a:lnTo>
                  <a:pt x="1464498" y="114299"/>
                </a:lnTo>
                <a:close/>
              </a:path>
              <a:path w="1990725" h="1981200">
                <a:moveTo>
                  <a:pt x="1485899" y="126999"/>
                </a:moveTo>
                <a:lnTo>
                  <a:pt x="504675" y="126999"/>
                </a:lnTo>
                <a:lnTo>
                  <a:pt x="515339" y="114299"/>
                </a:lnTo>
                <a:lnTo>
                  <a:pt x="1475236" y="114299"/>
                </a:lnTo>
                <a:lnTo>
                  <a:pt x="1485899" y="126999"/>
                </a:lnTo>
                <a:close/>
              </a:path>
              <a:path w="1990725" h="1981200">
                <a:moveTo>
                  <a:pt x="1507006" y="139699"/>
                </a:moveTo>
                <a:lnTo>
                  <a:pt x="483568" y="139699"/>
                </a:lnTo>
                <a:lnTo>
                  <a:pt x="494085" y="126999"/>
                </a:lnTo>
                <a:lnTo>
                  <a:pt x="1496489" y="126999"/>
                </a:lnTo>
                <a:lnTo>
                  <a:pt x="1507006" y="139699"/>
                </a:lnTo>
                <a:close/>
              </a:path>
              <a:path w="1990725" h="1981200">
                <a:moveTo>
                  <a:pt x="1527804" y="152399"/>
                </a:moveTo>
                <a:lnTo>
                  <a:pt x="462770" y="152399"/>
                </a:lnTo>
                <a:lnTo>
                  <a:pt x="473129" y="139699"/>
                </a:lnTo>
                <a:lnTo>
                  <a:pt x="1517445" y="139699"/>
                </a:lnTo>
                <a:lnTo>
                  <a:pt x="1527804" y="152399"/>
                </a:lnTo>
                <a:close/>
              </a:path>
              <a:path w="1990725" h="1981200">
                <a:moveTo>
                  <a:pt x="1548281" y="165099"/>
                </a:moveTo>
                <a:lnTo>
                  <a:pt x="442293" y="165099"/>
                </a:lnTo>
                <a:lnTo>
                  <a:pt x="452492" y="152399"/>
                </a:lnTo>
                <a:lnTo>
                  <a:pt x="1538082" y="152399"/>
                </a:lnTo>
                <a:lnTo>
                  <a:pt x="1548281" y="165099"/>
                </a:lnTo>
                <a:close/>
              </a:path>
              <a:path w="1990725" h="1981200">
                <a:moveTo>
                  <a:pt x="1568425" y="177799"/>
                </a:moveTo>
                <a:lnTo>
                  <a:pt x="422149" y="177799"/>
                </a:lnTo>
                <a:lnTo>
                  <a:pt x="432178" y="165099"/>
                </a:lnTo>
                <a:lnTo>
                  <a:pt x="1558396" y="165099"/>
                </a:lnTo>
                <a:lnTo>
                  <a:pt x="1568425" y="177799"/>
                </a:lnTo>
                <a:close/>
              </a:path>
              <a:path w="1990725" h="1981200">
                <a:moveTo>
                  <a:pt x="1597990" y="203199"/>
                </a:moveTo>
                <a:lnTo>
                  <a:pt x="392583" y="203199"/>
                </a:lnTo>
                <a:lnTo>
                  <a:pt x="402350" y="190499"/>
                </a:lnTo>
                <a:lnTo>
                  <a:pt x="412206" y="177799"/>
                </a:lnTo>
                <a:lnTo>
                  <a:pt x="1578367" y="177799"/>
                </a:lnTo>
                <a:lnTo>
                  <a:pt x="1588224" y="190499"/>
                </a:lnTo>
                <a:lnTo>
                  <a:pt x="1597990" y="203199"/>
                </a:lnTo>
                <a:close/>
              </a:path>
              <a:path w="1990725" h="1981200">
                <a:moveTo>
                  <a:pt x="1617248" y="215899"/>
                </a:moveTo>
                <a:lnTo>
                  <a:pt x="373326" y="215899"/>
                </a:lnTo>
                <a:lnTo>
                  <a:pt x="382908" y="203199"/>
                </a:lnTo>
                <a:lnTo>
                  <a:pt x="1607665" y="203199"/>
                </a:lnTo>
                <a:lnTo>
                  <a:pt x="1617248" y="215899"/>
                </a:lnTo>
                <a:close/>
              </a:path>
              <a:path w="1990725" h="1981200">
                <a:moveTo>
                  <a:pt x="1645431" y="241299"/>
                </a:moveTo>
                <a:lnTo>
                  <a:pt x="345143" y="241299"/>
                </a:lnTo>
                <a:lnTo>
                  <a:pt x="354440" y="228599"/>
                </a:lnTo>
                <a:lnTo>
                  <a:pt x="363836" y="215899"/>
                </a:lnTo>
                <a:lnTo>
                  <a:pt x="1626738" y="215899"/>
                </a:lnTo>
                <a:lnTo>
                  <a:pt x="1636133" y="228599"/>
                </a:lnTo>
                <a:lnTo>
                  <a:pt x="1645431" y="241299"/>
                </a:lnTo>
                <a:close/>
              </a:path>
              <a:path w="1990725" h="1981200">
                <a:moveTo>
                  <a:pt x="1663731" y="253999"/>
                </a:moveTo>
                <a:lnTo>
                  <a:pt x="326842" y="253999"/>
                </a:lnTo>
                <a:lnTo>
                  <a:pt x="335944" y="241299"/>
                </a:lnTo>
                <a:lnTo>
                  <a:pt x="1654630" y="241299"/>
                </a:lnTo>
                <a:lnTo>
                  <a:pt x="1663731" y="253999"/>
                </a:lnTo>
                <a:close/>
              </a:path>
              <a:path w="1990725" h="1981200">
                <a:moveTo>
                  <a:pt x="1690424" y="279399"/>
                </a:moveTo>
                <a:lnTo>
                  <a:pt x="300150" y="279399"/>
                </a:lnTo>
                <a:lnTo>
                  <a:pt x="308944" y="266699"/>
                </a:lnTo>
                <a:lnTo>
                  <a:pt x="317842" y="253999"/>
                </a:lnTo>
                <a:lnTo>
                  <a:pt x="1672732" y="253999"/>
                </a:lnTo>
                <a:lnTo>
                  <a:pt x="1681630" y="266699"/>
                </a:lnTo>
                <a:lnTo>
                  <a:pt x="1690424" y="279399"/>
                </a:lnTo>
                <a:close/>
              </a:path>
              <a:path w="1990725" h="1981200">
                <a:moveTo>
                  <a:pt x="1724543" y="317499"/>
                </a:moveTo>
                <a:lnTo>
                  <a:pt x="266031" y="317499"/>
                </a:lnTo>
                <a:lnTo>
                  <a:pt x="274399" y="304799"/>
                </a:lnTo>
                <a:lnTo>
                  <a:pt x="282875" y="292099"/>
                </a:lnTo>
                <a:lnTo>
                  <a:pt x="291459" y="279399"/>
                </a:lnTo>
                <a:lnTo>
                  <a:pt x="1699114" y="279399"/>
                </a:lnTo>
                <a:lnTo>
                  <a:pt x="1707699" y="292099"/>
                </a:lnTo>
                <a:lnTo>
                  <a:pt x="1716175" y="304799"/>
                </a:lnTo>
                <a:lnTo>
                  <a:pt x="1724543" y="317499"/>
                </a:lnTo>
                <a:close/>
              </a:path>
              <a:path w="1990725" h="1981200">
                <a:moveTo>
                  <a:pt x="1748984" y="342899"/>
                </a:moveTo>
                <a:lnTo>
                  <a:pt x="241590" y="342899"/>
                </a:lnTo>
                <a:lnTo>
                  <a:pt x="249624" y="330199"/>
                </a:lnTo>
                <a:lnTo>
                  <a:pt x="257772" y="317499"/>
                </a:lnTo>
                <a:lnTo>
                  <a:pt x="1732802" y="317499"/>
                </a:lnTo>
                <a:lnTo>
                  <a:pt x="1740950" y="330199"/>
                </a:lnTo>
                <a:lnTo>
                  <a:pt x="1748984" y="342899"/>
                </a:lnTo>
                <a:close/>
              </a:path>
              <a:path w="1990725" h="1981200">
                <a:moveTo>
                  <a:pt x="1779977" y="380999"/>
                </a:moveTo>
                <a:lnTo>
                  <a:pt x="210597" y="380999"/>
                </a:lnTo>
                <a:lnTo>
                  <a:pt x="218170" y="368299"/>
                </a:lnTo>
                <a:lnTo>
                  <a:pt x="225861" y="355599"/>
                </a:lnTo>
                <a:lnTo>
                  <a:pt x="233669" y="342899"/>
                </a:lnTo>
                <a:lnTo>
                  <a:pt x="1756905" y="342899"/>
                </a:lnTo>
                <a:lnTo>
                  <a:pt x="1764712" y="355599"/>
                </a:lnTo>
                <a:lnTo>
                  <a:pt x="1772404" y="368299"/>
                </a:lnTo>
                <a:lnTo>
                  <a:pt x="1779977" y="380999"/>
                </a:lnTo>
                <a:close/>
              </a:path>
              <a:path w="1990725" h="1981200">
                <a:moveTo>
                  <a:pt x="1816051" y="431799"/>
                </a:moveTo>
                <a:lnTo>
                  <a:pt x="174522" y="431799"/>
                </a:lnTo>
                <a:lnTo>
                  <a:pt x="181494" y="419099"/>
                </a:lnTo>
                <a:lnTo>
                  <a:pt x="188588" y="406399"/>
                </a:lnTo>
                <a:lnTo>
                  <a:pt x="195804" y="393699"/>
                </a:lnTo>
                <a:lnTo>
                  <a:pt x="203141" y="380999"/>
                </a:lnTo>
                <a:lnTo>
                  <a:pt x="1787432" y="380999"/>
                </a:lnTo>
                <a:lnTo>
                  <a:pt x="1794769" y="393699"/>
                </a:lnTo>
                <a:lnTo>
                  <a:pt x="1801986" y="406399"/>
                </a:lnTo>
                <a:lnTo>
                  <a:pt x="1809080" y="419099"/>
                </a:lnTo>
                <a:lnTo>
                  <a:pt x="1816051" y="431799"/>
                </a:lnTo>
                <a:close/>
              </a:path>
              <a:path w="1990725" h="1981200">
                <a:moveTo>
                  <a:pt x="1849038" y="482599"/>
                </a:moveTo>
                <a:lnTo>
                  <a:pt x="141536" y="482599"/>
                </a:lnTo>
                <a:lnTo>
                  <a:pt x="147880" y="469899"/>
                </a:lnTo>
                <a:lnTo>
                  <a:pt x="154351" y="457199"/>
                </a:lnTo>
                <a:lnTo>
                  <a:pt x="160949" y="444499"/>
                </a:lnTo>
                <a:lnTo>
                  <a:pt x="167673" y="431799"/>
                </a:lnTo>
                <a:lnTo>
                  <a:pt x="1822900" y="431799"/>
                </a:lnTo>
                <a:lnTo>
                  <a:pt x="1829625" y="444499"/>
                </a:lnTo>
                <a:lnTo>
                  <a:pt x="1836222" y="457199"/>
                </a:lnTo>
                <a:lnTo>
                  <a:pt x="1842693" y="469899"/>
                </a:lnTo>
                <a:lnTo>
                  <a:pt x="1849038" y="482599"/>
                </a:lnTo>
                <a:close/>
              </a:path>
              <a:path w="1990725" h="1981200">
                <a:moveTo>
                  <a:pt x="1884369" y="546099"/>
                </a:moveTo>
                <a:lnTo>
                  <a:pt x="106205" y="546099"/>
                </a:lnTo>
                <a:lnTo>
                  <a:pt x="111763" y="533399"/>
                </a:lnTo>
                <a:lnTo>
                  <a:pt x="117456" y="520699"/>
                </a:lnTo>
                <a:lnTo>
                  <a:pt x="123280" y="507999"/>
                </a:lnTo>
                <a:lnTo>
                  <a:pt x="129235" y="495299"/>
                </a:lnTo>
                <a:lnTo>
                  <a:pt x="135320" y="482599"/>
                </a:lnTo>
                <a:lnTo>
                  <a:pt x="1855253" y="482599"/>
                </a:lnTo>
                <a:lnTo>
                  <a:pt x="1873118" y="520699"/>
                </a:lnTo>
                <a:lnTo>
                  <a:pt x="1884369" y="546099"/>
                </a:lnTo>
                <a:close/>
              </a:path>
              <a:path w="1990725" h="1981200">
                <a:moveTo>
                  <a:pt x="1928278" y="647699"/>
                </a:moveTo>
                <a:lnTo>
                  <a:pt x="62295" y="647699"/>
                </a:lnTo>
                <a:lnTo>
                  <a:pt x="66621" y="634999"/>
                </a:lnTo>
                <a:lnTo>
                  <a:pt x="80436" y="596899"/>
                </a:lnTo>
                <a:lnTo>
                  <a:pt x="95490" y="558799"/>
                </a:lnTo>
                <a:lnTo>
                  <a:pt x="100781" y="546099"/>
                </a:lnTo>
                <a:lnTo>
                  <a:pt x="1889793" y="546099"/>
                </a:lnTo>
                <a:lnTo>
                  <a:pt x="1905257" y="584199"/>
                </a:lnTo>
                <a:lnTo>
                  <a:pt x="1919487" y="622299"/>
                </a:lnTo>
                <a:lnTo>
                  <a:pt x="1928278" y="647699"/>
                </a:lnTo>
                <a:close/>
              </a:path>
              <a:path w="1990725" h="1981200">
                <a:moveTo>
                  <a:pt x="1973833" y="812799"/>
                </a:moveTo>
                <a:lnTo>
                  <a:pt x="16740" y="812799"/>
                </a:lnTo>
                <a:lnTo>
                  <a:pt x="19050" y="800099"/>
                </a:lnTo>
                <a:lnTo>
                  <a:pt x="26859" y="761999"/>
                </a:lnTo>
                <a:lnTo>
                  <a:pt x="35980" y="723899"/>
                </a:lnTo>
                <a:lnTo>
                  <a:pt x="46402" y="685799"/>
                </a:lnTo>
                <a:lnTo>
                  <a:pt x="58109" y="647699"/>
                </a:lnTo>
                <a:lnTo>
                  <a:pt x="1932464" y="647699"/>
                </a:lnTo>
                <a:lnTo>
                  <a:pt x="1944172" y="685799"/>
                </a:lnTo>
                <a:lnTo>
                  <a:pt x="1954593" y="723899"/>
                </a:lnTo>
                <a:lnTo>
                  <a:pt x="1963715" y="761999"/>
                </a:lnTo>
                <a:lnTo>
                  <a:pt x="1971524" y="800099"/>
                </a:lnTo>
                <a:lnTo>
                  <a:pt x="1973833" y="812799"/>
                </a:lnTo>
                <a:close/>
              </a:path>
              <a:path w="1990725" h="1981200">
                <a:moveTo>
                  <a:pt x="1984584" y="1104899"/>
                </a:moveTo>
                <a:lnTo>
                  <a:pt x="5989" y="1104899"/>
                </a:lnTo>
                <a:lnTo>
                  <a:pt x="4718" y="1092199"/>
                </a:lnTo>
                <a:lnTo>
                  <a:pt x="1798" y="1054099"/>
                </a:lnTo>
                <a:lnTo>
                  <a:pt x="224" y="1015999"/>
                </a:lnTo>
                <a:lnTo>
                  <a:pt x="0" y="1003299"/>
                </a:lnTo>
                <a:lnTo>
                  <a:pt x="0" y="977899"/>
                </a:lnTo>
                <a:lnTo>
                  <a:pt x="1124" y="939799"/>
                </a:lnTo>
                <a:lnTo>
                  <a:pt x="3595" y="901699"/>
                </a:lnTo>
                <a:lnTo>
                  <a:pt x="7410" y="863599"/>
                </a:lnTo>
                <a:lnTo>
                  <a:pt x="12564" y="825499"/>
                </a:lnTo>
                <a:lnTo>
                  <a:pt x="14579" y="812799"/>
                </a:lnTo>
                <a:lnTo>
                  <a:pt x="1975995" y="812799"/>
                </a:lnTo>
                <a:lnTo>
                  <a:pt x="1981594" y="850899"/>
                </a:lnTo>
                <a:lnTo>
                  <a:pt x="1985857" y="888999"/>
                </a:lnTo>
                <a:lnTo>
                  <a:pt x="1988776" y="927099"/>
                </a:lnTo>
                <a:lnTo>
                  <a:pt x="1990350" y="965199"/>
                </a:lnTo>
                <a:lnTo>
                  <a:pt x="1990574" y="977899"/>
                </a:lnTo>
                <a:lnTo>
                  <a:pt x="1990574" y="1003299"/>
                </a:lnTo>
                <a:lnTo>
                  <a:pt x="1989450" y="1041399"/>
                </a:lnTo>
                <a:lnTo>
                  <a:pt x="1986979" y="1079499"/>
                </a:lnTo>
                <a:lnTo>
                  <a:pt x="1984584" y="1104899"/>
                </a:lnTo>
                <a:close/>
              </a:path>
              <a:path w="1990725" h="1981200">
                <a:moveTo>
                  <a:pt x="1944171" y="1295399"/>
                </a:moveTo>
                <a:lnTo>
                  <a:pt x="46402" y="1295399"/>
                </a:lnTo>
                <a:lnTo>
                  <a:pt x="42785" y="1282699"/>
                </a:lnTo>
                <a:lnTo>
                  <a:pt x="32795" y="1244599"/>
                </a:lnTo>
                <a:lnTo>
                  <a:pt x="24110" y="1206499"/>
                </a:lnTo>
                <a:lnTo>
                  <a:pt x="16740" y="1168399"/>
                </a:lnTo>
                <a:lnTo>
                  <a:pt x="10698" y="1130299"/>
                </a:lnTo>
                <a:lnTo>
                  <a:pt x="7410" y="1104899"/>
                </a:lnTo>
                <a:lnTo>
                  <a:pt x="1983164" y="1104899"/>
                </a:lnTo>
                <a:lnTo>
                  <a:pt x="1978009" y="1142999"/>
                </a:lnTo>
                <a:lnTo>
                  <a:pt x="1971524" y="1181099"/>
                </a:lnTo>
                <a:lnTo>
                  <a:pt x="1963715" y="1219199"/>
                </a:lnTo>
                <a:lnTo>
                  <a:pt x="1954593" y="1257299"/>
                </a:lnTo>
                <a:lnTo>
                  <a:pt x="1944171" y="1295399"/>
                </a:lnTo>
                <a:close/>
              </a:path>
              <a:path w="1990725" h="1981200">
                <a:moveTo>
                  <a:pt x="1900239" y="1409699"/>
                </a:moveTo>
                <a:lnTo>
                  <a:pt x="90335" y="1409699"/>
                </a:lnTo>
                <a:lnTo>
                  <a:pt x="85317" y="1396999"/>
                </a:lnTo>
                <a:lnTo>
                  <a:pt x="71086" y="1358899"/>
                </a:lnTo>
                <a:lnTo>
                  <a:pt x="58109" y="1320799"/>
                </a:lnTo>
                <a:lnTo>
                  <a:pt x="50162" y="1295399"/>
                </a:lnTo>
                <a:lnTo>
                  <a:pt x="1940411" y="1295399"/>
                </a:lnTo>
                <a:lnTo>
                  <a:pt x="1928278" y="1333499"/>
                </a:lnTo>
                <a:lnTo>
                  <a:pt x="1914882" y="1371599"/>
                </a:lnTo>
                <a:lnTo>
                  <a:pt x="1900239" y="1409699"/>
                </a:lnTo>
                <a:close/>
              </a:path>
              <a:path w="1990725" h="1981200">
                <a:moveTo>
                  <a:pt x="1861339" y="1485899"/>
                </a:moveTo>
                <a:lnTo>
                  <a:pt x="129235" y="1485899"/>
                </a:lnTo>
                <a:lnTo>
                  <a:pt x="123280" y="1473199"/>
                </a:lnTo>
                <a:lnTo>
                  <a:pt x="106205" y="1435099"/>
                </a:lnTo>
                <a:lnTo>
                  <a:pt x="95490" y="1409699"/>
                </a:lnTo>
                <a:lnTo>
                  <a:pt x="1895084" y="1409699"/>
                </a:lnTo>
                <a:lnTo>
                  <a:pt x="1878810" y="1447799"/>
                </a:lnTo>
                <a:lnTo>
                  <a:pt x="1861339" y="1485899"/>
                </a:lnTo>
                <a:close/>
              </a:path>
              <a:path w="1990725" h="1981200">
                <a:moveTo>
                  <a:pt x="1829625" y="1536699"/>
                </a:moveTo>
                <a:lnTo>
                  <a:pt x="160949" y="1536699"/>
                </a:lnTo>
                <a:lnTo>
                  <a:pt x="154351" y="1523999"/>
                </a:lnTo>
                <a:lnTo>
                  <a:pt x="147880" y="1511299"/>
                </a:lnTo>
                <a:lnTo>
                  <a:pt x="141536" y="1498599"/>
                </a:lnTo>
                <a:lnTo>
                  <a:pt x="135320" y="1485899"/>
                </a:lnTo>
                <a:lnTo>
                  <a:pt x="1855253" y="1485899"/>
                </a:lnTo>
                <a:lnTo>
                  <a:pt x="1849038" y="1498599"/>
                </a:lnTo>
                <a:lnTo>
                  <a:pt x="1842693" y="1511299"/>
                </a:lnTo>
                <a:lnTo>
                  <a:pt x="1836222" y="1523999"/>
                </a:lnTo>
                <a:lnTo>
                  <a:pt x="1829625" y="1536699"/>
                </a:lnTo>
                <a:close/>
              </a:path>
              <a:path w="1990725" h="1981200">
                <a:moveTo>
                  <a:pt x="1794769" y="1587499"/>
                </a:moveTo>
                <a:lnTo>
                  <a:pt x="195804" y="1587499"/>
                </a:lnTo>
                <a:lnTo>
                  <a:pt x="188588" y="1574799"/>
                </a:lnTo>
                <a:lnTo>
                  <a:pt x="181494" y="1562099"/>
                </a:lnTo>
                <a:lnTo>
                  <a:pt x="174522" y="1549399"/>
                </a:lnTo>
                <a:lnTo>
                  <a:pt x="167673" y="1536699"/>
                </a:lnTo>
                <a:lnTo>
                  <a:pt x="1822900" y="1536699"/>
                </a:lnTo>
                <a:lnTo>
                  <a:pt x="1816051" y="1549399"/>
                </a:lnTo>
                <a:lnTo>
                  <a:pt x="1809080" y="1562099"/>
                </a:lnTo>
                <a:lnTo>
                  <a:pt x="1801986" y="1574799"/>
                </a:lnTo>
                <a:lnTo>
                  <a:pt x="1794769" y="1587499"/>
                </a:lnTo>
                <a:close/>
              </a:path>
              <a:path w="1990725" h="1981200">
                <a:moveTo>
                  <a:pt x="1764712" y="1625599"/>
                </a:moveTo>
                <a:lnTo>
                  <a:pt x="225861" y="1625599"/>
                </a:lnTo>
                <a:lnTo>
                  <a:pt x="218170" y="1612899"/>
                </a:lnTo>
                <a:lnTo>
                  <a:pt x="210597" y="1600199"/>
                </a:lnTo>
                <a:lnTo>
                  <a:pt x="203141" y="1587499"/>
                </a:lnTo>
                <a:lnTo>
                  <a:pt x="1787432" y="1587499"/>
                </a:lnTo>
                <a:lnTo>
                  <a:pt x="1779977" y="1600199"/>
                </a:lnTo>
                <a:lnTo>
                  <a:pt x="1772404" y="1612899"/>
                </a:lnTo>
                <a:lnTo>
                  <a:pt x="1764712" y="1625599"/>
                </a:lnTo>
                <a:close/>
              </a:path>
              <a:path w="1990725" h="1981200">
                <a:moveTo>
                  <a:pt x="1732802" y="1663699"/>
                </a:moveTo>
                <a:lnTo>
                  <a:pt x="257772" y="1663699"/>
                </a:lnTo>
                <a:lnTo>
                  <a:pt x="249624" y="1650999"/>
                </a:lnTo>
                <a:lnTo>
                  <a:pt x="241590" y="1638299"/>
                </a:lnTo>
                <a:lnTo>
                  <a:pt x="233669" y="1625599"/>
                </a:lnTo>
                <a:lnTo>
                  <a:pt x="1756905" y="1625599"/>
                </a:lnTo>
                <a:lnTo>
                  <a:pt x="1748984" y="1638299"/>
                </a:lnTo>
                <a:lnTo>
                  <a:pt x="1740950" y="1650999"/>
                </a:lnTo>
                <a:lnTo>
                  <a:pt x="1732802" y="1663699"/>
                </a:lnTo>
                <a:close/>
              </a:path>
              <a:path w="1990725" h="1981200">
                <a:moveTo>
                  <a:pt x="1707699" y="1689099"/>
                </a:moveTo>
                <a:lnTo>
                  <a:pt x="282875" y="1689099"/>
                </a:lnTo>
                <a:lnTo>
                  <a:pt x="274399" y="1676399"/>
                </a:lnTo>
                <a:lnTo>
                  <a:pt x="266031" y="1663699"/>
                </a:lnTo>
                <a:lnTo>
                  <a:pt x="1724543" y="1663699"/>
                </a:lnTo>
                <a:lnTo>
                  <a:pt x="1716175" y="1676399"/>
                </a:lnTo>
                <a:lnTo>
                  <a:pt x="1707699" y="1689099"/>
                </a:lnTo>
                <a:close/>
              </a:path>
              <a:path w="1990725" h="1981200">
                <a:moveTo>
                  <a:pt x="1681630" y="1714499"/>
                </a:moveTo>
                <a:lnTo>
                  <a:pt x="308944" y="1714499"/>
                </a:lnTo>
                <a:lnTo>
                  <a:pt x="300150" y="1701799"/>
                </a:lnTo>
                <a:lnTo>
                  <a:pt x="291459" y="1689099"/>
                </a:lnTo>
                <a:lnTo>
                  <a:pt x="1699114" y="1689099"/>
                </a:lnTo>
                <a:lnTo>
                  <a:pt x="1690424" y="1701799"/>
                </a:lnTo>
                <a:lnTo>
                  <a:pt x="1681630" y="1714499"/>
                </a:lnTo>
                <a:close/>
              </a:path>
              <a:path w="1990725" h="1981200">
                <a:moveTo>
                  <a:pt x="1654630" y="1739899"/>
                </a:moveTo>
                <a:lnTo>
                  <a:pt x="335944" y="1739899"/>
                </a:lnTo>
                <a:lnTo>
                  <a:pt x="326842" y="1727199"/>
                </a:lnTo>
                <a:lnTo>
                  <a:pt x="317842" y="1714499"/>
                </a:lnTo>
                <a:lnTo>
                  <a:pt x="1672732" y="1714499"/>
                </a:lnTo>
                <a:lnTo>
                  <a:pt x="1663731" y="1727199"/>
                </a:lnTo>
                <a:lnTo>
                  <a:pt x="1654630" y="1739899"/>
                </a:lnTo>
                <a:close/>
              </a:path>
              <a:path w="1990725" h="1981200">
                <a:moveTo>
                  <a:pt x="1636133" y="1752599"/>
                </a:moveTo>
                <a:lnTo>
                  <a:pt x="354440" y="1752599"/>
                </a:lnTo>
                <a:lnTo>
                  <a:pt x="345143" y="1739899"/>
                </a:lnTo>
                <a:lnTo>
                  <a:pt x="1645431" y="1739899"/>
                </a:lnTo>
                <a:lnTo>
                  <a:pt x="1636133" y="1752599"/>
                </a:lnTo>
                <a:close/>
              </a:path>
              <a:path w="1990725" h="1981200">
                <a:moveTo>
                  <a:pt x="1607665" y="1777999"/>
                </a:moveTo>
                <a:lnTo>
                  <a:pt x="382908" y="1777999"/>
                </a:lnTo>
                <a:lnTo>
                  <a:pt x="373326" y="1765299"/>
                </a:lnTo>
                <a:lnTo>
                  <a:pt x="363836" y="1752599"/>
                </a:lnTo>
                <a:lnTo>
                  <a:pt x="1626738" y="1752599"/>
                </a:lnTo>
                <a:lnTo>
                  <a:pt x="1617248" y="1765299"/>
                </a:lnTo>
                <a:lnTo>
                  <a:pt x="1607665" y="1777999"/>
                </a:lnTo>
                <a:close/>
              </a:path>
              <a:path w="1990725" h="1981200">
                <a:moveTo>
                  <a:pt x="1588224" y="1790699"/>
                </a:moveTo>
                <a:lnTo>
                  <a:pt x="402350" y="1790699"/>
                </a:lnTo>
                <a:lnTo>
                  <a:pt x="392583" y="1777999"/>
                </a:lnTo>
                <a:lnTo>
                  <a:pt x="1597990" y="1777999"/>
                </a:lnTo>
                <a:lnTo>
                  <a:pt x="1588224" y="1790699"/>
                </a:lnTo>
                <a:close/>
              </a:path>
              <a:path w="1990725" h="1981200">
                <a:moveTo>
                  <a:pt x="1558396" y="1816099"/>
                </a:moveTo>
                <a:lnTo>
                  <a:pt x="432178" y="1816099"/>
                </a:lnTo>
                <a:lnTo>
                  <a:pt x="422149" y="1803399"/>
                </a:lnTo>
                <a:lnTo>
                  <a:pt x="412206" y="1790699"/>
                </a:lnTo>
                <a:lnTo>
                  <a:pt x="1578367" y="1790699"/>
                </a:lnTo>
                <a:lnTo>
                  <a:pt x="1568425" y="1803399"/>
                </a:lnTo>
                <a:lnTo>
                  <a:pt x="1558396" y="1816099"/>
                </a:lnTo>
                <a:close/>
              </a:path>
              <a:path w="1990725" h="1981200">
                <a:moveTo>
                  <a:pt x="1538082" y="1828799"/>
                </a:moveTo>
                <a:lnTo>
                  <a:pt x="452492" y="1828799"/>
                </a:lnTo>
                <a:lnTo>
                  <a:pt x="442293" y="1816099"/>
                </a:lnTo>
                <a:lnTo>
                  <a:pt x="1548281" y="1816099"/>
                </a:lnTo>
                <a:lnTo>
                  <a:pt x="1538082" y="1828799"/>
                </a:lnTo>
                <a:close/>
              </a:path>
              <a:path w="1990725" h="1981200">
                <a:moveTo>
                  <a:pt x="1517445" y="1841499"/>
                </a:moveTo>
                <a:lnTo>
                  <a:pt x="473129" y="1841499"/>
                </a:lnTo>
                <a:lnTo>
                  <a:pt x="462770" y="1828799"/>
                </a:lnTo>
                <a:lnTo>
                  <a:pt x="1527803" y="1828799"/>
                </a:lnTo>
                <a:lnTo>
                  <a:pt x="1517445" y="1841499"/>
                </a:lnTo>
                <a:close/>
              </a:path>
              <a:path w="1990725" h="1981200">
                <a:moveTo>
                  <a:pt x="1496489" y="1854199"/>
                </a:moveTo>
                <a:lnTo>
                  <a:pt x="494085" y="1854199"/>
                </a:lnTo>
                <a:lnTo>
                  <a:pt x="483568" y="1841499"/>
                </a:lnTo>
                <a:lnTo>
                  <a:pt x="1507005" y="1841499"/>
                </a:lnTo>
                <a:lnTo>
                  <a:pt x="1496489" y="1854199"/>
                </a:lnTo>
                <a:close/>
              </a:path>
              <a:path w="1990725" h="1981200">
                <a:moveTo>
                  <a:pt x="1475235" y="1866899"/>
                </a:moveTo>
                <a:lnTo>
                  <a:pt x="515338" y="1866899"/>
                </a:lnTo>
                <a:lnTo>
                  <a:pt x="504675" y="1854199"/>
                </a:lnTo>
                <a:lnTo>
                  <a:pt x="1485899" y="1854199"/>
                </a:lnTo>
                <a:lnTo>
                  <a:pt x="1475235" y="1866899"/>
                </a:lnTo>
                <a:close/>
              </a:path>
              <a:path w="1990725" h="1981200">
                <a:moveTo>
                  <a:pt x="1442813" y="1879599"/>
                </a:moveTo>
                <a:lnTo>
                  <a:pt x="547761" y="1879599"/>
                </a:lnTo>
                <a:lnTo>
                  <a:pt x="536885" y="1866899"/>
                </a:lnTo>
                <a:lnTo>
                  <a:pt x="1453689" y="1866899"/>
                </a:lnTo>
                <a:lnTo>
                  <a:pt x="1442813" y="1879599"/>
                </a:lnTo>
                <a:close/>
              </a:path>
              <a:path w="1990725" h="1981200">
                <a:moveTo>
                  <a:pt x="1420859" y="1892299"/>
                </a:moveTo>
                <a:lnTo>
                  <a:pt x="569715" y="1892299"/>
                </a:lnTo>
                <a:lnTo>
                  <a:pt x="558704" y="1879599"/>
                </a:lnTo>
                <a:lnTo>
                  <a:pt x="1431870" y="1879599"/>
                </a:lnTo>
                <a:lnTo>
                  <a:pt x="1420859" y="1892299"/>
                </a:lnTo>
                <a:close/>
              </a:path>
              <a:path w="1990725" h="1981200">
                <a:moveTo>
                  <a:pt x="1398649" y="1904999"/>
                </a:moveTo>
                <a:lnTo>
                  <a:pt x="591925" y="1904999"/>
                </a:lnTo>
                <a:lnTo>
                  <a:pt x="580789" y="1892299"/>
                </a:lnTo>
                <a:lnTo>
                  <a:pt x="1409784" y="1892299"/>
                </a:lnTo>
                <a:lnTo>
                  <a:pt x="1398649" y="1904999"/>
                </a:lnTo>
                <a:close/>
              </a:path>
              <a:path w="1990725" h="1981200">
                <a:moveTo>
                  <a:pt x="1364881" y="1917699"/>
                </a:moveTo>
                <a:lnTo>
                  <a:pt x="625692" y="1917699"/>
                </a:lnTo>
                <a:lnTo>
                  <a:pt x="614378" y="1904999"/>
                </a:lnTo>
                <a:lnTo>
                  <a:pt x="1376195" y="1904999"/>
                </a:lnTo>
                <a:lnTo>
                  <a:pt x="1364881" y="1917699"/>
                </a:lnTo>
                <a:close/>
              </a:path>
              <a:path w="1990725" h="1981200">
                <a:moveTo>
                  <a:pt x="1330614" y="1930399"/>
                </a:moveTo>
                <a:lnTo>
                  <a:pt x="659959" y="1930399"/>
                </a:lnTo>
                <a:lnTo>
                  <a:pt x="648483" y="1917699"/>
                </a:lnTo>
                <a:lnTo>
                  <a:pt x="1342090" y="1917699"/>
                </a:lnTo>
                <a:lnTo>
                  <a:pt x="1330614" y="1930399"/>
                </a:lnTo>
                <a:close/>
              </a:path>
              <a:path w="1990725" h="1981200">
                <a:moveTo>
                  <a:pt x="1295893" y="1943099"/>
                </a:moveTo>
                <a:lnTo>
                  <a:pt x="694681" y="1943099"/>
                </a:lnTo>
                <a:lnTo>
                  <a:pt x="683060" y="1930399"/>
                </a:lnTo>
                <a:lnTo>
                  <a:pt x="1307514" y="1930399"/>
                </a:lnTo>
                <a:lnTo>
                  <a:pt x="1295893" y="1943099"/>
                </a:lnTo>
                <a:close/>
              </a:path>
              <a:path w="1990725" h="1981200">
                <a:moveTo>
                  <a:pt x="1248971" y="1955799"/>
                </a:moveTo>
                <a:lnTo>
                  <a:pt x="741602" y="1955799"/>
                </a:lnTo>
                <a:lnTo>
                  <a:pt x="729811" y="1943099"/>
                </a:lnTo>
                <a:lnTo>
                  <a:pt x="1260763" y="1943099"/>
                </a:lnTo>
                <a:lnTo>
                  <a:pt x="1248971" y="1955799"/>
                </a:lnTo>
                <a:close/>
              </a:path>
              <a:path w="1990725" h="1981200">
                <a:moveTo>
                  <a:pt x="1201439" y="1968499"/>
                </a:moveTo>
                <a:lnTo>
                  <a:pt x="789135" y="1968499"/>
                </a:lnTo>
                <a:lnTo>
                  <a:pt x="777202" y="1955799"/>
                </a:lnTo>
                <a:lnTo>
                  <a:pt x="1213372" y="1955799"/>
                </a:lnTo>
                <a:lnTo>
                  <a:pt x="1201439" y="1968499"/>
                </a:lnTo>
                <a:close/>
              </a:path>
              <a:path w="1990725" h="1981200">
                <a:moveTo>
                  <a:pt x="1129243" y="1981199"/>
                </a:moveTo>
                <a:lnTo>
                  <a:pt x="861331" y="1981199"/>
                </a:lnTo>
                <a:lnTo>
                  <a:pt x="849237" y="1968499"/>
                </a:lnTo>
                <a:lnTo>
                  <a:pt x="1141337" y="1968499"/>
                </a:lnTo>
                <a:lnTo>
                  <a:pt x="1129243" y="1981199"/>
                </a:lnTo>
                <a:close/>
              </a:path>
            </a:pathLst>
          </a:custGeom>
          <a:solidFill>
            <a:srgbClr val="73AEDA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8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26294" y="5464142"/>
            <a:ext cx="1328015" cy="14039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9" name="TextBox 48"/>
          <p:cNvSpPr txBox="1"/>
          <p:nvPr/>
        </p:nvSpPr>
        <p:spPr>
          <a:xfrm>
            <a:off x="13172624" y="7160347"/>
            <a:ext cx="41841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 smtClean="0"/>
              <a:t>3. Accept/Reject </a:t>
            </a:r>
          </a:p>
          <a:p>
            <a:pPr algn="ctr"/>
            <a:r>
              <a:rPr lang="en-IN" sz="2400" dirty="0" smtClean="0"/>
              <a:t>Raised Orders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2204744" y="5856648"/>
            <a:ext cx="36375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AutoNum type="arabicPeriod"/>
            </a:pPr>
            <a:r>
              <a:rPr lang="en-IN" sz="2400" dirty="0" smtClean="0"/>
              <a:t>Edit Personal Details</a:t>
            </a:r>
          </a:p>
          <a:p>
            <a:pPr marL="457200" indent="-457200" algn="ctr">
              <a:buAutoNum type="arabicPeriod"/>
            </a:pPr>
            <a:r>
              <a:rPr lang="en-IN" sz="2400" dirty="0" smtClean="0"/>
              <a:t>Change Password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2522398" y="9334500"/>
            <a:ext cx="36375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/>
              <a:t>4</a:t>
            </a:r>
            <a:r>
              <a:rPr lang="en-IN" sz="2400" dirty="0" smtClean="0"/>
              <a:t>. Message Salesperson</a:t>
            </a:r>
          </a:p>
        </p:txBody>
      </p:sp>
      <p:cxnSp>
        <p:nvCxnSpPr>
          <p:cNvPr id="40" name="Straight Arrow Connector 39"/>
          <p:cNvCxnSpPr/>
          <p:nvPr/>
        </p:nvCxnSpPr>
        <p:spPr>
          <a:xfrm flipH="1" flipV="1">
            <a:off x="5842275" y="4541733"/>
            <a:ext cx="2667000" cy="85404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 flipH="1">
            <a:off x="5842275" y="7050311"/>
            <a:ext cx="2667000" cy="90902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>
            <a:off x="11277600" y="6059711"/>
            <a:ext cx="2556569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5912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7999" y="0"/>
                </a:lnTo>
                <a:lnTo>
                  <a:pt x="18287999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73AE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419601" y="342900"/>
            <a:ext cx="9448799" cy="923330"/>
          </a:xfrm>
        </p:spPr>
        <p:txBody>
          <a:bodyPr/>
          <a:lstStyle/>
          <a:p>
            <a:pPr algn="ctr"/>
            <a:r>
              <a:rPr lang="en-IN" sz="6000" dirty="0" smtClean="0">
                <a:solidFill>
                  <a:schemeClr val="bg1"/>
                </a:solidFill>
                <a:latin typeface="Bahnschrift SemiCondensed" panose="020B0502040204020203" pitchFamily="34" charset="0"/>
              </a:rPr>
              <a:t>Snapshot of clini-C-are</a:t>
            </a:r>
            <a:endParaRPr lang="en-IN" sz="6000" dirty="0">
              <a:solidFill>
                <a:schemeClr val="bg1"/>
              </a:solidFill>
              <a:latin typeface="Bahnschrift SemiCondensed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591300" y="9402685"/>
            <a:ext cx="510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dirty="0" smtClean="0"/>
              <a:t>Home Page of Supplier User</a:t>
            </a:r>
            <a:endParaRPr lang="en-IN" sz="2800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1341" y="1555221"/>
            <a:ext cx="15885318" cy="78474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73489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7999" y="0"/>
                </a:lnTo>
                <a:lnTo>
                  <a:pt x="18287999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73AE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447800" y="2857500"/>
            <a:ext cx="15697200" cy="68736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marR="5080" indent="-342900">
              <a:lnSpc>
                <a:spcPts val="6430"/>
              </a:lnSpc>
              <a:spcBef>
                <a:spcPts val="785"/>
              </a:spcBef>
              <a:buFont typeface="Arial" panose="020B0604020202020204" pitchFamily="34" charset="0"/>
              <a:buChar char="•"/>
            </a:pPr>
            <a:r>
              <a:rPr lang="en-IN" sz="2400" b="1" dirty="0" smtClean="0">
                <a:solidFill>
                  <a:srgbClr val="FFFFFF"/>
                </a:solidFill>
                <a:latin typeface="Bookman Old Style" panose="02050604050505020204" pitchFamily="18" charset="0"/>
                <a:cs typeface="Calibri"/>
              </a:rPr>
              <a:t>The International Business Machines Corporation is an American Multinational Technology Company headquartered in Armonk, New York, with operations in over 170 countries.</a:t>
            </a:r>
          </a:p>
          <a:p>
            <a:pPr marL="355600" marR="5080" indent="-342900">
              <a:lnSpc>
                <a:spcPts val="6430"/>
              </a:lnSpc>
              <a:spcBef>
                <a:spcPts val="785"/>
              </a:spcBef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FFFFFF"/>
                </a:solidFill>
                <a:latin typeface="Bookman Old Style" panose="02050604050505020204" pitchFamily="18" charset="0"/>
                <a:cs typeface="Calibri"/>
              </a:rPr>
              <a:t>IBM produces and sells computer hardware, middleware and software, </a:t>
            </a:r>
            <a:r>
              <a:rPr lang="en-US" sz="2400" b="1" dirty="0" smtClean="0">
                <a:solidFill>
                  <a:srgbClr val="FFFFFF"/>
                </a:solidFill>
                <a:latin typeface="Bookman Old Style" panose="02050604050505020204" pitchFamily="18" charset="0"/>
                <a:cs typeface="Calibri"/>
              </a:rPr>
              <a:t>and provides</a:t>
            </a:r>
            <a:r>
              <a:rPr lang="en-US" sz="2400" b="1" dirty="0">
                <a:solidFill>
                  <a:srgbClr val="FFFFFF"/>
                </a:solidFill>
                <a:latin typeface="Bookman Old Style" panose="02050604050505020204" pitchFamily="18" charset="0"/>
                <a:cs typeface="Calibri"/>
              </a:rPr>
              <a:t> hosting and consulting services in areas ranging from mainframe computers to nanotechnology</a:t>
            </a:r>
            <a:r>
              <a:rPr lang="en-US" sz="2400" b="1" dirty="0" smtClean="0">
                <a:solidFill>
                  <a:srgbClr val="FFFFFF"/>
                </a:solidFill>
                <a:latin typeface="Bookman Old Style" panose="02050604050505020204" pitchFamily="18" charset="0"/>
                <a:cs typeface="Calibri"/>
              </a:rPr>
              <a:t>.</a:t>
            </a:r>
          </a:p>
          <a:p>
            <a:pPr marL="355600" marR="5080" indent="-342900">
              <a:lnSpc>
                <a:spcPts val="6430"/>
              </a:lnSpc>
              <a:spcBef>
                <a:spcPts val="785"/>
              </a:spcBef>
              <a:buFont typeface="Arial" panose="020B0604020202020204" pitchFamily="34" charset="0"/>
              <a:buChar char="•"/>
            </a:pPr>
            <a:r>
              <a:rPr lang="en-US" sz="2400" b="1" dirty="0" smtClean="0">
                <a:solidFill>
                  <a:srgbClr val="FFFFFF"/>
                </a:solidFill>
                <a:latin typeface="Bookman Old Style" panose="02050604050505020204" pitchFamily="18" charset="0"/>
                <a:cs typeface="Calibri"/>
              </a:rPr>
              <a:t> </a:t>
            </a:r>
            <a:r>
              <a:rPr lang="en-US" sz="2400" b="1" dirty="0">
                <a:solidFill>
                  <a:srgbClr val="FFFFFF"/>
                </a:solidFill>
                <a:latin typeface="Bookman Old Style" panose="02050604050505020204" pitchFamily="18" charset="0"/>
                <a:cs typeface="Calibri"/>
              </a:rPr>
              <a:t>IBM is a leading cloud platform and cognitive solutions company. </a:t>
            </a:r>
            <a:endParaRPr lang="en-US" sz="2400" b="1" dirty="0" smtClean="0">
              <a:solidFill>
                <a:srgbClr val="FFFFFF"/>
              </a:solidFill>
              <a:latin typeface="Bookman Old Style" panose="02050604050505020204" pitchFamily="18" charset="0"/>
              <a:cs typeface="Calibri"/>
            </a:endParaRPr>
          </a:p>
          <a:p>
            <a:pPr marL="355600" marR="5080" indent="-342900">
              <a:lnSpc>
                <a:spcPts val="6430"/>
              </a:lnSpc>
              <a:spcBef>
                <a:spcPts val="785"/>
              </a:spcBef>
              <a:buFont typeface="Arial" panose="020B0604020202020204" pitchFamily="34" charset="0"/>
              <a:buChar char="•"/>
            </a:pPr>
            <a:r>
              <a:rPr lang="en-US" sz="2400" b="1" dirty="0" smtClean="0">
                <a:solidFill>
                  <a:srgbClr val="FFFFFF"/>
                </a:solidFill>
                <a:latin typeface="Bookman Old Style" panose="02050604050505020204" pitchFamily="18" charset="0"/>
                <a:cs typeface="Calibri"/>
              </a:rPr>
              <a:t>IBM is the </a:t>
            </a:r>
            <a:r>
              <a:rPr lang="en-US" sz="2400" b="1" dirty="0">
                <a:solidFill>
                  <a:srgbClr val="FFFFFF"/>
                </a:solidFill>
                <a:latin typeface="Bookman Old Style" panose="02050604050505020204" pitchFamily="18" charset="0"/>
                <a:cs typeface="Calibri"/>
              </a:rPr>
              <a:t>largest technology and consulting employer in the world, with more than 350,000 employees serving clients in 170 countries. </a:t>
            </a:r>
            <a:endParaRPr lang="en-IN" sz="2400" b="1" dirty="0">
              <a:solidFill>
                <a:srgbClr val="FFFFFF"/>
              </a:solidFill>
              <a:latin typeface="Bookman Old Style" panose="02050604050505020204" pitchFamily="18" charset="0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359847" y="2324100"/>
            <a:ext cx="3562985" cy="120650"/>
          </a:xfrm>
          <a:custGeom>
            <a:avLst/>
            <a:gdLst/>
            <a:ahLst/>
            <a:cxnLst/>
            <a:rect l="l" t="t" r="r" b="b"/>
            <a:pathLst>
              <a:path w="3562984" h="120650">
                <a:moveTo>
                  <a:pt x="0" y="0"/>
                </a:moveTo>
                <a:lnTo>
                  <a:pt x="3562945" y="0"/>
                </a:lnTo>
                <a:lnTo>
                  <a:pt x="3562945" y="120550"/>
                </a:lnTo>
                <a:lnTo>
                  <a:pt x="0" y="1205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" name="Google Shape;121;p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359846" y="419100"/>
            <a:ext cx="3562985" cy="152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4157663" y="5085576"/>
            <a:ext cx="9972675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600" dirty="0" smtClean="0">
                <a:latin typeface="Bahnschrift SemiCondensed" panose="020B0502040204020203" pitchFamily="34" charset="0"/>
              </a:rPr>
              <a:t>Snapshots</a:t>
            </a:r>
            <a:endParaRPr lang="en-IN" sz="9600" dirty="0">
              <a:latin typeface="Bahnschrift SemiCondensed" panose="020B0502040204020203" pitchFamily="34" charset="0"/>
            </a:endParaRP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95300"/>
            <a:ext cx="3281930" cy="2690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812"/>
          <a:stretch/>
        </p:blipFill>
        <p:spPr bwMode="auto">
          <a:xfrm>
            <a:off x="16443960" y="502920"/>
            <a:ext cx="1844040" cy="2690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90"/>
          <a:stretch/>
        </p:blipFill>
        <p:spPr bwMode="auto">
          <a:xfrm>
            <a:off x="5638800" y="502920"/>
            <a:ext cx="3042670" cy="2690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19"/>
          <a:stretch/>
        </p:blipFill>
        <p:spPr bwMode="auto">
          <a:xfrm>
            <a:off x="10938510" y="495299"/>
            <a:ext cx="3097530" cy="2690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37"/>
          <a:stretch/>
        </p:blipFill>
        <p:spPr bwMode="auto">
          <a:xfrm>
            <a:off x="8229600" y="502920"/>
            <a:ext cx="3083810" cy="2690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03"/>
          <a:stretch/>
        </p:blipFill>
        <p:spPr bwMode="auto">
          <a:xfrm>
            <a:off x="13792200" y="495298"/>
            <a:ext cx="3058660" cy="2690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87"/>
          <a:stretch/>
        </p:blipFill>
        <p:spPr bwMode="auto">
          <a:xfrm>
            <a:off x="2946650" y="502920"/>
            <a:ext cx="2977130" cy="2690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86634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7999" y="0"/>
                </a:lnTo>
                <a:lnTo>
                  <a:pt x="18287999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73AE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419601" y="342900"/>
            <a:ext cx="9448799" cy="923330"/>
          </a:xfrm>
        </p:spPr>
        <p:txBody>
          <a:bodyPr/>
          <a:lstStyle/>
          <a:p>
            <a:pPr algn="ctr"/>
            <a:r>
              <a:rPr lang="en-IN" sz="6000" dirty="0" smtClean="0">
                <a:solidFill>
                  <a:schemeClr val="bg1"/>
                </a:solidFill>
                <a:latin typeface="Bahnschrift SemiCondensed" panose="020B0502040204020203" pitchFamily="34" charset="0"/>
              </a:rPr>
              <a:t>Snapshot of clini-C-are</a:t>
            </a:r>
            <a:endParaRPr lang="en-IN" sz="6000" dirty="0">
              <a:solidFill>
                <a:schemeClr val="bg1"/>
              </a:solidFill>
              <a:latin typeface="Bahnschrift SemiCondensed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591300" y="9402685"/>
            <a:ext cx="510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dirty="0" smtClean="0"/>
              <a:t>Log In Page </a:t>
            </a:r>
            <a:endParaRPr lang="en-IN" sz="2800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4994" y="1794115"/>
            <a:ext cx="15538012" cy="7631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31555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7999" y="0"/>
                </a:lnTo>
                <a:lnTo>
                  <a:pt x="18287999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73AE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419601" y="342900"/>
            <a:ext cx="9448799" cy="923330"/>
          </a:xfrm>
        </p:spPr>
        <p:txBody>
          <a:bodyPr/>
          <a:lstStyle/>
          <a:p>
            <a:pPr algn="ctr"/>
            <a:r>
              <a:rPr lang="en-IN" sz="6000" dirty="0" smtClean="0">
                <a:solidFill>
                  <a:schemeClr val="bg1"/>
                </a:solidFill>
                <a:latin typeface="Bahnschrift SemiCondensed" panose="020B0502040204020203" pitchFamily="34" charset="0"/>
              </a:rPr>
              <a:t>Snapshot of clini-C-are</a:t>
            </a:r>
            <a:endParaRPr lang="en-IN" sz="6000" dirty="0">
              <a:solidFill>
                <a:schemeClr val="bg1"/>
              </a:solidFill>
              <a:latin typeface="Bahnschrift SemiCondensed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591300" y="9402685"/>
            <a:ext cx="510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dirty="0" smtClean="0"/>
              <a:t>Edit Personal Details Page </a:t>
            </a:r>
            <a:endParaRPr lang="en-IN" sz="2800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729581"/>
            <a:ext cx="16002000" cy="76842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17330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7999" y="0"/>
                </a:lnTo>
                <a:lnTo>
                  <a:pt x="18287999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73AE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419601" y="342900"/>
            <a:ext cx="9448799" cy="923330"/>
          </a:xfrm>
        </p:spPr>
        <p:txBody>
          <a:bodyPr/>
          <a:lstStyle/>
          <a:p>
            <a:pPr algn="ctr"/>
            <a:r>
              <a:rPr lang="en-IN" sz="6000" dirty="0" smtClean="0">
                <a:solidFill>
                  <a:schemeClr val="bg1"/>
                </a:solidFill>
                <a:latin typeface="Bahnschrift SemiCondensed" panose="020B0502040204020203" pitchFamily="34" charset="0"/>
              </a:rPr>
              <a:t>Snapshot of clini-C-are</a:t>
            </a:r>
            <a:endParaRPr lang="en-IN" sz="6000" dirty="0">
              <a:solidFill>
                <a:schemeClr val="bg1"/>
              </a:solidFill>
              <a:latin typeface="Bahnschrift SemiCondensed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591300" y="9402685"/>
            <a:ext cx="510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dirty="0" smtClean="0"/>
              <a:t>Drugs Inventory Page </a:t>
            </a:r>
            <a:endParaRPr lang="en-IN" sz="2800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6350" y="1739346"/>
            <a:ext cx="15735300" cy="76709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90269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7999" y="0"/>
                </a:lnTo>
                <a:lnTo>
                  <a:pt x="18287999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73AE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419601" y="342900"/>
            <a:ext cx="9448799" cy="923330"/>
          </a:xfrm>
        </p:spPr>
        <p:txBody>
          <a:bodyPr/>
          <a:lstStyle/>
          <a:p>
            <a:pPr algn="ctr"/>
            <a:r>
              <a:rPr lang="en-IN" sz="6000" dirty="0" smtClean="0">
                <a:solidFill>
                  <a:schemeClr val="bg1"/>
                </a:solidFill>
                <a:latin typeface="Bahnschrift SemiCondensed" panose="020B0502040204020203" pitchFamily="34" charset="0"/>
              </a:rPr>
              <a:t>Snapshot of clini-C-are</a:t>
            </a:r>
            <a:endParaRPr lang="en-IN" sz="6000" dirty="0">
              <a:solidFill>
                <a:schemeClr val="bg1"/>
              </a:solidFill>
              <a:latin typeface="Bahnschrift SemiCondensed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591300" y="9402685"/>
            <a:ext cx="510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dirty="0" smtClean="0"/>
              <a:t>Our Physicians Page </a:t>
            </a:r>
            <a:endParaRPr lang="en-IN" sz="2800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3735" y="1730455"/>
            <a:ext cx="15680530" cy="76722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12906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7999" y="0"/>
                </a:lnTo>
                <a:lnTo>
                  <a:pt x="18287999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73AE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419601" y="342900"/>
            <a:ext cx="9448799" cy="923330"/>
          </a:xfrm>
        </p:spPr>
        <p:txBody>
          <a:bodyPr/>
          <a:lstStyle/>
          <a:p>
            <a:pPr algn="ctr"/>
            <a:r>
              <a:rPr lang="en-IN" sz="6000" dirty="0" smtClean="0">
                <a:solidFill>
                  <a:schemeClr val="bg1"/>
                </a:solidFill>
                <a:latin typeface="Bahnschrift SemiCondensed" panose="020B0502040204020203" pitchFamily="34" charset="0"/>
              </a:rPr>
              <a:t>Snapshot of clini-C-are</a:t>
            </a:r>
            <a:endParaRPr lang="en-IN" sz="6000" dirty="0">
              <a:solidFill>
                <a:schemeClr val="bg1"/>
              </a:solidFill>
              <a:latin typeface="Bahnschrift SemiCondensed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591300" y="9402685"/>
            <a:ext cx="510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dirty="0" smtClean="0"/>
              <a:t>Request Admin Page </a:t>
            </a:r>
            <a:endParaRPr lang="en-IN" sz="2800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100" y="1602123"/>
            <a:ext cx="15925800" cy="78005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06636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7999" y="0"/>
                </a:lnTo>
                <a:lnTo>
                  <a:pt x="18287999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73AE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419601" y="342900"/>
            <a:ext cx="9448799" cy="923330"/>
          </a:xfrm>
        </p:spPr>
        <p:txBody>
          <a:bodyPr/>
          <a:lstStyle/>
          <a:p>
            <a:pPr algn="ctr"/>
            <a:r>
              <a:rPr lang="en-IN" sz="6000" dirty="0" smtClean="0">
                <a:solidFill>
                  <a:schemeClr val="bg1"/>
                </a:solidFill>
                <a:latin typeface="Bahnschrift SemiCondensed" panose="020B0502040204020203" pitchFamily="34" charset="0"/>
              </a:rPr>
              <a:t>Snapshot of clini-C-are</a:t>
            </a:r>
            <a:endParaRPr lang="en-IN" sz="6000" dirty="0">
              <a:solidFill>
                <a:schemeClr val="bg1"/>
              </a:solidFill>
              <a:latin typeface="Bahnschrift SemiCondensed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591300" y="9402685"/>
            <a:ext cx="510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dirty="0" smtClean="0"/>
              <a:t>Registration Page </a:t>
            </a:r>
            <a:endParaRPr lang="en-IN" sz="2800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6656" y="1725535"/>
            <a:ext cx="15434688" cy="7677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98378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7999" y="0"/>
                </a:lnTo>
                <a:lnTo>
                  <a:pt x="18287999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73AE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419601" y="342900"/>
            <a:ext cx="9448799" cy="923330"/>
          </a:xfrm>
        </p:spPr>
        <p:txBody>
          <a:bodyPr/>
          <a:lstStyle/>
          <a:p>
            <a:pPr algn="ctr"/>
            <a:r>
              <a:rPr lang="en-IN" sz="6000" dirty="0" smtClean="0">
                <a:solidFill>
                  <a:schemeClr val="bg1"/>
                </a:solidFill>
                <a:latin typeface="Bahnschrift SemiCondensed" panose="020B0502040204020203" pitchFamily="34" charset="0"/>
              </a:rPr>
              <a:t>Snapshot of clini-C-are</a:t>
            </a:r>
            <a:endParaRPr lang="en-IN" sz="6000" dirty="0">
              <a:solidFill>
                <a:schemeClr val="bg1"/>
              </a:solidFill>
              <a:latin typeface="Bahnschrift SemiCondensed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591300" y="9402685"/>
            <a:ext cx="510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dirty="0" smtClean="0"/>
              <a:t>View User Page – Admin  </a:t>
            </a:r>
            <a:endParaRPr lang="en-IN" sz="2800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459470"/>
            <a:ext cx="15849600" cy="796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10887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7999" y="0"/>
                </a:lnTo>
                <a:lnTo>
                  <a:pt x="18287999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73AE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419601" y="342900"/>
            <a:ext cx="9448799" cy="923330"/>
          </a:xfrm>
        </p:spPr>
        <p:txBody>
          <a:bodyPr/>
          <a:lstStyle/>
          <a:p>
            <a:pPr algn="ctr"/>
            <a:r>
              <a:rPr lang="en-IN" sz="6000" dirty="0" smtClean="0">
                <a:solidFill>
                  <a:schemeClr val="bg1"/>
                </a:solidFill>
                <a:latin typeface="Bahnschrift SemiCondensed" panose="020B0502040204020203" pitchFamily="34" charset="0"/>
              </a:rPr>
              <a:t>Snapshot of clini-C-are</a:t>
            </a:r>
            <a:endParaRPr lang="en-IN" sz="6000" dirty="0">
              <a:solidFill>
                <a:schemeClr val="bg1"/>
              </a:solidFill>
              <a:latin typeface="Bahnschrift SemiCondensed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67450" y="9402685"/>
            <a:ext cx="5753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dirty="0" smtClean="0"/>
              <a:t>Request Appointment Page – Patient  </a:t>
            </a:r>
            <a:endParaRPr lang="en-IN" sz="2800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5916" y="1883965"/>
            <a:ext cx="15116168" cy="75187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32829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7999" y="0"/>
                </a:lnTo>
                <a:lnTo>
                  <a:pt x="18287999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73AE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419601" y="342900"/>
            <a:ext cx="9448799" cy="923330"/>
          </a:xfrm>
        </p:spPr>
        <p:txBody>
          <a:bodyPr/>
          <a:lstStyle/>
          <a:p>
            <a:pPr algn="ctr"/>
            <a:r>
              <a:rPr lang="en-IN" sz="6000" dirty="0" smtClean="0">
                <a:solidFill>
                  <a:schemeClr val="bg1"/>
                </a:solidFill>
                <a:latin typeface="Bahnschrift SemiCondensed" panose="020B0502040204020203" pitchFamily="34" charset="0"/>
              </a:rPr>
              <a:t>Snapshot of clini-C-are</a:t>
            </a:r>
            <a:endParaRPr lang="en-IN" sz="6000" dirty="0">
              <a:solidFill>
                <a:schemeClr val="bg1"/>
              </a:solidFill>
              <a:latin typeface="Bahnschrift SemiCondensed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591300" y="9402685"/>
            <a:ext cx="510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dirty="0" smtClean="0"/>
              <a:t>Order Drugs Page – Patient  </a:t>
            </a:r>
            <a:endParaRPr lang="en-IN" sz="2800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3909" y="1655563"/>
            <a:ext cx="15740182" cy="77471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70650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809839" y="0"/>
            <a:ext cx="1478280" cy="10287000"/>
          </a:xfrm>
          <a:custGeom>
            <a:avLst/>
            <a:gdLst/>
            <a:ahLst/>
            <a:cxnLst/>
            <a:rect l="l" t="t" r="r" b="b"/>
            <a:pathLst>
              <a:path w="1478280" h="10287000">
                <a:moveTo>
                  <a:pt x="0" y="10286999"/>
                </a:moveTo>
                <a:lnTo>
                  <a:pt x="1478160" y="10286999"/>
                </a:lnTo>
                <a:lnTo>
                  <a:pt x="1478160" y="0"/>
                </a:lnTo>
                <a:lnTo>
                  <a:pt x="0" y="0"/>
                </a:lnTo>
                <a:lnTo>
                  <a:pt x="0" y="10286999"/>
                </a:lnTo>
                <a:close/>
              </a:path>
            </a:pathLst>
          </a:custGeom>
          <a:solidFill>
            <a:srgbClr val="73AE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2943205" cy="10287000"/>
          </a:xfrm>
          <a:custGeom>
            <a:avLst/>
            <a:gdLst/>
            <a:ahLst/>
            <a:cxnLst/>
            <a:rect l="l" t="t" r="r" b="b"/>
            <a:pathLst>
              <a:path w="12943205" h="10287000">
                <a:moveTo>
                  <a:pt x="0" y="10286999"/>
                </a:moveTo>
                <a:lnTo>
                  <a:pt x="12942689" y="10286999"/>
                </a:lnTo>
                <a:lnTo>
                  <a:pt x="12942689" y="0"/>
                </a:lnTo>
                <a:lnTo>
                  <a:pt x="0" y="0"/>
                </a:lnTo>
                <a:lnTo>
                  <a:pt x="0" y="10286999"/>
                </a:lnTo>
                <a:close/>
              </a:path>
            </a:pathLst>
          </a:custGeom>
          <a:solidFill>
            <a:srgbClr val="73AE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2942689" y="0"/>
            <a:ext cx="3867150" cy="10287000"/>
          </a:xfrm>
          <a:custGeom>
            <a:avLst/>
            <a:gdLst/>
            <a:ahLst/>
            <a:cxnLst/>
            <a:rect l="l" t="t" r="r" b="b"/>
            <a:pathLst>
              <a:path w="3867150" h="10287000">
                <a:moveTo>
                  <a:pt x="0" y="0"/>
                </a:moveTo>
                <a:lnTo>
                  <a:pt x="3867148" y="0"/>
                </a:lnTo>
                <a:lnTo>
                  <a:pt x="3867148" y="10286998"/>
                </a:lnTo>
                <a:lnTo>
                  <a:pt x="0" y="10286998"/>
                </a:lnTo>
                <a:lnTo>
                  <a:pt x="0" y="0"/>
                </a:lnTo>
                <a:close/>
              </a:path>
            </a:pathLst>
          </a:custGeom>
          <a:solidFill>
            <a:srgbClr val="2F2F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819400" y="1005600"/>
            <a:ext cx="8601075" cy="8229600"/>
          </a:xfrm>
          <a:custGeom>
            <a:avLst/>
            <a:gdLst/>
            <a:ahLst/>
            <a:cxnLst/>
            <a:rect l="l" t="t" r="r" b="b"/>
            <a:pathLst>
              <a:path w="8601075" h="8229600">
                <a:moveTo>
                  <a:pt x="0" y="0"/>
                </a:moveTo>
                <a:lnTo>
                  <a:pt x="8601074" y="0"/>
                </a:lnTo>
                <a:lnTo>
                  <a:pt x="8601074" y="8229599"/>
                </a:lnTo>
                <a:lnTo>
                  <a:pt x="0" y="82295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429000" y="2247900"/>
            <a:ext cx="7587903" cy="921406"/>
          </a:xfrm>
          <a:prstGeom prst="rect">
            <a:avLst/>
          </a:prstGeom>
        </p:spPr>
        <p:txBody>
          <a:bodyPr vert="horz" wrap="square" lIns="0" tIns="99695" rIns="0" bIns="0" rtlCol="0">
            <a:spAutoFit/>
          </a:bodyPr>
          <a:lstStyle/>
          <a:p>
            <a:pPr marL="12700" marR="5080">
              <a:lnSpc>
                <a:spcPts val="6430"/>
              </a:lnSpc>
              <a:spcBef>
                <a:spcPts val="785"/>
              </a:spcBef>
            </a:pPr>
            <a:r>
              <a:rPr lang="en-IN" sz="5800" spc="355" dirty="0" smtClean="0">
                <a:latin typeface="Bahnschrift SemiBold" panose="020B0502040204020203" pitchFamily="34" charset="0"/>
              </a:rPr>
              <a:t>Technologies in IBM</a:t>
            </a:r>
            <a:endParaRPr sz="5800" dirty="0">
              <a:latin typeface="Bahnschrift SemiBold" panose="020B0502040204020203" pitchFamily="34" charset="0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886200" y="4152900"/>
            <a:ext cx="6825904" cy="42998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2730500">
              <a:lnSpc>
                <a:spcPct val="129299"/>
              </a:lnSpc>
            </a:pPr>
            <a:r>
              <a:rPr lang="en-US" sz="2400" spc="210" dirty="0">
                <a:solidFill>
                  <a:srgbClr val="2F2F2F"/>
                </a:solidFill>
                <a:latin typeface="Arial"/>
                <a:cs typeface="Arial"/>
              </a:rPr>
              <a:t>Analytics </a:t>
            </a:r>
          </a:p>
          <a:p>
            <a:pPr marL="12700" marR="2730500">
              <a:lnSpc>
                <a:spcPct val="129299"/>
              </a:lnSpc>
            </a:pPr>
            <a:r>
              <a:rPr lang="en-US" sz="2400" spc="210" dirty="0">
                <a:solidFill>
                  <a:srgbClr val="2F2F2F"/>
                </a:solidFill>
                <a:latin typeface="Arial"/>
                <a:cs typeface="Arial"/>
              </a:rPr>
              <a:t>Cloud Computing </a:t>
            </a:r>
          </a:p>
          <a:p>
            <a:pPr marL="12700" marR="2730500">
              <a:lnSpc>
                <a:spcPct val="129299"/>
              </a:lnSpc>
            </a:pPr>
            <a:r>
              <a:rPr lang="en-US" sz="2400" spc="210" dirty="0">
                <a:solidFill>
                  <a:srgbClr val="2F2F2F"/>
                </a:solidFill>
                <a:latin typeface="Arial"/>
                <a:cs typeface="Arial"/>
              </a:rPr>
              <a:t>Mobile Technology </a:t>
            </a:r>
          </a:p>
          <a:p>
            <a:pPr marL="12700" marR="2730500">
              <a:lnSpc>
                <a:spcPct val="129299"/>
              </a:lnSpc>
            </a:pPr>
            <a:r>
              <a:rPr lang="en-US" sz="2400" spc="210" dirty="0">
                <a:solidFill>
                  <a:srgbClr val="2F2F2F"/>
                </a:solidFill>
                <a:latin typeface="Arial"/>
                <a:cs typeface="Arial"/>
              </a:rPr>
              <a:t>Artificial Intelligence </a:t>
            </a:r>
          </a:p>
          <a:p>
            <a:pPr marL="12700" marR="2730500">
              <a:lnSpc>
                <a:spcPct val="129299"/>
              </a:lnSpc>
            </a:pPr>
            <a:r>
              <a:rPr lang="en-US" sz="2400" spc="210" dirty="0">
                <a:solidFill>
                  <a:srgbClr val="2F2F2F"/>
                </a:solidFill>
                <a:latin typeface="Arial"/>
                <a:cs typeface="Arial"/>
              </a:rPr>
              <a:t>IT Infrastructure </a:t>
            </a:r>
          </a:p>
          <a:p>
            <a:pPr marL="12700" marR="2730500">
              <a:lnSpc>
                <a:spcPct val="129299"/>
              </a:lnSpc>
            </a:pPr>
            <a:r>
              <a:rPr lang="en-US" sz="2400" spc="210" dirty="0">
                <a:solidFill>
                  <a:srgbClr val="2F2F2F"/>
                </a:solidFill>
                <a:latin typeface="Arial"/>
                <a:cs typeface="Arial"/>
              </a:rPr>
              <a:t>Security </a:t>
            </a:r>
          </a:p>
          <a:p>
            <a:pPr marL="12700" marR="2730500">
              <a:lnSpc>
                <a:spcPct val="129299"/>
              </a:lnSpc>
            </a:pPr>
            <a:r>
              <a:rPr lang="en-US" sz="2400" spc="210" dirty="0">
                <a:solidFill>
                  <a:srgbClr val="2F2F2F"/>
                </a:solidFill>
                <a:latin typeface="Arial"/>
                <a:cs typeface="Arial"/>
              </a:rPr>
              <a:t>Blockchain </a:t>
            </a:r>
          </a:p>
          <a:p>
            <a:pPr marL="12700" marR="2730500">
              <a:lnSpc>
                <a:spcPct val="129299"/>
              </a:lnSpc>
            </a:pPr>
            <a:r>
              <a:rPr lang="en-US" sz="2400" spc="210" dirty="0">
                <a:solidFill>
                  <a:srgbClr val="2F2F2F"/>
                </a:solidFill>
                <a:latin typeface="Arial"/>
                <a:cs typeface="Arial"/>
              </a:rPr>
              <a:t>IT Management </a:t>
            </a:r>
          </a:p>
          <a:p>
            <a:pPr marL="12700" marR="2730500">
              <a:lnSpc>
                <a:spcPct val="129299"/>
              </a:lnSpc>
            </a:pPr>
            <a:r>
              <a:rPr lang="en-US" sz="2400" spc="210" dirty="0">
                <a:solidFill>
                  <a:srgbClr val="2F2F2F"/>
                </a:solidFill>
                <a:latin typeface="Arial"/>
                <a:cs typeface="Arial"/>
              </a:rPr>
              <a:t>Software Development</a:t>
            </a:r>
            <a:r>
              <a:rPr lang="en-US" sz="1700" spc="210" dirty="0">
                <a:solidFill>
                  <a:srgbClr val="2F2F2F"/>
                </a:solidFill>
                <a:latin typeface="Arial"/>
                <a:cs typeface="Arial"/>
              </a:rPr>
              <a:t> </a:t>
            </a:r>
          </a:p>
        </p:txBody>
      </p:sp>
      <p:sp>
        <p:nvSpPr>
          <p:cNvPr id="8" name="object 8"/>
          <p:cNvSpPr/>
          <p:nvPr/>
        </p:nvSpPr>
        <p:spPr>
          <a:xfrm>
            <a:off x="3429000" y="3575050"/>
            <a:ext cx="7413171" cy="120650"/>
          </a:xfrm>
          <a:custGeom>
            <a:avLst/>
            <a:gdLst/>
            <a:ahLst/>
            <a:cxnLst/>
            <a:rect l="l" t="t" r="r" b="b"/>
            <a:pathLst>
              <a:path w="3562984" h="120650">
                <a:moveTo>
                  <a:pt x="0" y="0"/>
                </a:moveTo>
                <a:lnTo>
                  <a:pt x="3562945" y="0"/>
                </a:lnTo>
                <a:lnTo>
                  <a:pt x="3562945" y="120550"/>
                </a:lnTo>
                <a:lnTo>
                  <a:pt x="0" y="120550"/>
                </a:lnTo>
                <a:lnTo>
                  <a:pt x="0" y="0"/>
                </a:lnTo>
                <a:close/>
              </a:path>
            </a:pathLst>
          </a:custGeom>
          <a:solidFill>
            <a:srgbClr val="73AEDA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7999" y="0"/>
                </a:lnTo>
                <a:lnTo>
                  <a:pt x="18287999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73AE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419601" y="342900"/>
            <a:ext cx="9448799" cy="923330"/>
          </a:xfrm>
        </p:spPr>
        <p:txBody>
          <a:bodyPr/>
          <a:lstStyle/>
          <a:p>
            <a:pPr algn="ctr"/>
            <a:r>
              <a:rPr lang="en-IN" sz="6000" dirty="0" smtClean="0">
                <a:solidFill>
                  <a:schemeClr val="bg1"/>
                </a:solidFill>
                <a:latin typeface="Bahnschrift SemiCondensed" panose="020B0502040204020203" pitchFamily="34" charset="0"/>
              </a:rPr>
              <a:t>Snapshot of clini-C-are</a:t>
            </a:r>
            <a:endParaRPr lang="en-IN" sz="6000" dirty="0">
              <a:solidFill>
                <a:schemeClr val="bg1"/>
              </a:solidFill>
              <a:latin typeface="Bahnschrift SemiCondensed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591300" y="9402685"/>
            <a:ext cx="510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dirty="0" smtClean="0"/>
              <a:t>Send Messages Page – Patient  </a:t>
            </a:r>
            <a:endParaRPr lang="en-IN" sz="2800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8991" y="1830885"/>
            <a:ext cx="15390018" cy="7602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00869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7999" y="0"/>
                </a:lnTo>
                <a:lnTo>
                  <a:pt x="18287999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73AE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419601" y="342900"/>
            <a:ext cx="9448799" cy="923330"/>
          </a:xfrm>
        </p:spPr>
        <p:txBody>
          <a:bodyPr/>
          <a:lstStyle/>
          <a:p>
            <a:pPr algn="ctr"/>
            <a:r>
              <a:rPr lang="en-IN" sz="6000" dirty="0" smtClean="0">
                <a:solidFill>
                  <a:schemeClr val="bg1"/>
                </a:solidFill>
                <a:latin typeface="Bahnschrift SemiCondensed" panose="020B0502040204020203" pitchFamily="34" charset="0"/>
              </a:rPr>
              <a:t>Snapshot of clini-C-are</a:t>
            </a:r>
            <a:endParaRPr lang="en-IN" sz="6000" dirty="0">
              <a:solidFill>
                <a:schemeClr val="bg1"/>
              </a:solidFill>
              <a:latin typeface="Bahnschrift SemiCondensed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591300" y="9402685"/>
            <a:ext cx="510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dirty="0" smtClean="0"/>
              <a:t>Inbox – Patient  </a:t>
            </a:r>
            <a:endParaRPr lang="en-IN" sz="2800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5775" y="1640442"/>
            <a:ext cx="15576450" cy="76178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45867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7999" y="0"/>
                </a:lnTo>
                <a:lnTo>
                  <a:pt x="18287999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73AE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419601" y="342900"/>
            <a:ext cx="9448799" cy="923330"/>
          </a:xfrm>
        </p:spPr>
        <p:txBody>
          <a:bodyPr/>
          <a:lstStyle/>
          <a:p>
            <a:pPr algn="ctr"/>
            <a:r>
              <a:rPr lang="en-IN" sz="6000" dirty="0" smtClean="0">
                <a:solidFill>
                  <a:schemeClr val="bg1"/>
                </a:solidFill>
                <a:latin typeface="Bahnschrift SemiCondensed" panose="020B0502040204020203" pitchFamily="34" charset="0"/>
              </a:rPr>
              <a:t>Snapshot of clini-C-are</a:t>
            </a:r>
            <a:endParaRPr lang="en-IN" sz="6000" dirty="0">
              <a:solidFill>
                <a:schemeClr val="bg1"/>
              </a:solidFill>
              <a:latin typeface="Bahnschrift SemiCondensed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343650" y="9402685"/>
            <a:ext cx="5600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dirty="0" smtClean="0"/>
              <a:t>View Appointments Page – Physician  </a:t>
            </a:r>
            <a:endParaRPr lang="en-IN" sz="2800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328" y="1587185"/>
            <a:ext cx="16083344" cy="781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22109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7999" y="0"/>
                </a:lnTo>
                <a:lnTo>
                  <a:pt x="18287999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73AE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419601" y="342900"/>
            <a:ext cx="9448799" cy="923330"/>
          </a:xfrm>
        </p:spPr>
        <p:txBody>
          <a:bodyPr/>
          <a:lstStyle/>
          <a:p>
            <a:pPr algn="ctr"/>
            <a:r>
              <a:rPr lang="en-IN" sz="6000" dirty="0" smtClean="0">
                <a:solidFill>
                  <a:schemeClr val="bg1"/>
                </a:solidFill>
                <a:latin typeface="Bahnschrift SemiCondensed" panose="020B0502040204020203" pitchFamily="34" charset="0"/>
              </a:rPr>
              <a:t>Snapshot of clini-C-are</a:t>
            </a:r>
            <a:endParaRPr lang="en-IN" sz="6000" dirty="0">
              <a:solidFill>
                <a:schemeClr val="bg1"/>
              </a:solidFill>
              <a:latin typeface="Bahnschrift SemiCondensed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810250" y="9402685"/>
            <a:ext cx="666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dirty="0" smtClean="0"/>
              <a:t>Update Patient’s History Page – Physician </a:t>
            </a:r>
            <a:endParaRPr lang="en-IN" sz="2800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962" y="1565911"/>
            <a:ext cx="16024076" cy="7836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98275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7999" y="0"/>
                </a:lnTo>
                <a:lnTo>
                  <a:pt x="18287999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73AE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419601" y="342900"/>
            <a:ext cx="9448799" cy="923330"/>
          </a:xfrm>
        </p:spPr>
        <p:txBody>
          <a:bodyPr/>
          <a:lstStyle/>
          <a:p>
            <a:pPr algn="ctr"/>
            <a:r>
              <a:rPr lang="en-IN" sz="6000" dirty="0" smtClean="0">
                <a:solidFill>
                  <a:schemeClr val="bg1"/>
                </a:solidFill>
                <a:latin typeface="Bahnschrift SemiCondensed" panose="020B0502040204020203" pitchFamily="34" charset="0"/>
              </a:rPr>
              <a:t>Snapshot of clini-C-are</a:t>
            </a:r>
            <a:endParaRPr lang="en-IN" sz="6000" dirty="0">
              <a:solidFill>
                <a:schemeClr val="bg1"/>
              </a:solidFill>
              <a:latin typeface="Bahnschrift SemiCondensed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305550" y="9402685"/>
            <a:ext cx="5676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dirty="0" smtClean="0"/>
              <a:t>Salesperson’s Inbox – Physician  </a:t>
            </a:r>
            <a:endParaRPr lang="en-IN" sz="2800"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2843" y="1638299"/>
            <a:ext cx="15842314" cy="77643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85494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7999" y="0"/>
                </a:lnTo>
                <a:lnTo>
                  <a:pt x="18287999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73AE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419601" y="342900"/>
            <a:ext cx="9448799" cy="923330"/>
          </a:xfrm>
        </p:spPr>
        <p:txBody>
          <a:bodyPr/>
          <a:lstStyle/>
          <a:p>
            <a:pPr algn="ctr"/>
            <a:r>
              <a:rPr lang="en-IN" sz="6000" dirty="0" smtClean="0">
                <a:solidFill>
                  <a:schemeClr val="bg1"/>
                </a:solidFill>
                <a:latin typeface="Bahnschrift SemiCondensed" panose="020B0502040204020203" pitchFamily="34" charset="0"/>
              </a:rPr>
              <a:t>Snapshot of clini-C-are</a:t>
            </a:r>
            <a:endParaRPr lang="en-IN" sz="6000" dirty="0">
              <a:solidFill>
                <a:schemeClr val="bg1"/>
              </a:solidFill>
              <a:latin typeface="Bahnschrift SemiCondensed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305550" y="9402685"/>
            <a:ext cx="5676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dirty="0" smtClean="0"/>
              <a:t>Patients’ Inbox – Physician  </a:t>
            </a:r>
            <a:endParaRPr lang="en-IN" sz="2800" dirty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248" y="1629214"/>
            <a:ext cx="16015505" cy="77658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71377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7999" y="0"/>
                </a:lnTo>
                <a:lnTo>
                  <a:pt x="18287999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73AE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419601" y="342900"/>
            <a:ext cx="9448799" cy="923330"/>
          </a:xfrm>
        </p:spPr>
        <p:txBody>
          <a:bodyPr/>
          <a:lstStyle/>
          <a:p>
            <a:pPr algn="ctr"/>
            <a:r>
              <a:rPr lang="en-IN" sz="6000" dirty="0" smtClean="0">
                <a:solidFill>
                  <a:schemeClr val="bg1"/>
                </a:solidFill>
                <a:latin typeface="Bahnschrift SemiCondensed" panose="020B0502040204020203" pitchFamily="34" charset="0"/>
              </a:rPr>
              <a:t>Snapshot of clini-C-are</a:t>
            </a:r>
            <a:endParaRPr lang="en-IN" sz="6000" dirty="0">
              <a:solidFill>
                <a:schemeClr val="bg1"/>
              </a:solidFill>
              <a:latin typeface="Bahnschrift SemiCondensed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305550" y="9402685"/>
            <a:ext cx="5676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dirty="0" smtClean="0"/>
              <a:t>Add Drugs Page – Salesperson  </a:t>
            </a:r>
            <a:endParaRPr lang="en-IN" sz="2800" dirty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0162" y="1708483"/>
            <a:ext cx="15768637" cy="77323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56363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7999" y="0"/>
                </a:lnTo>
                <a:lnTo>
                  <a:pt x="18287999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73AE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419601" y="342900"/>
            <a:ext cx="9448799" cy="923330"/>
          </a:xfrm>
        </p:spPr>
        <p:txBody>
          <a:bodyPr/>
          <a:lstStyle/>
          <a:p>
            <a:pPr algn="ctr"/>
            <a:r>
              <a:rPr lang="en-IN" sz="6000" dirty="0" smtClean="0">
                <a:solidFill>
                  <a:schemeClr val="bg1"/>
                </a:solidFill>
                <a:latin typeface="Bahnschrift SemiCondensed" panose="020B0502040204020203" pitchFamily="34" charset="0"/>
              </a:rPr>
              <a:t>Snapshot of clini-C-are</a:t>
            </a:r>
            <a:endParaRPr lang="en-IN" sz="6000" dirty="0">
              <a:solidFill>
                <a:schemeClr val="bg1"/>
              </a:solidFill>
              <a:latin typeface="Bahnschrift SemiCondensed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305550" y="9402685"/>
            <a:ext cx="5676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dirty="0" smtClean="0"/>
              <a:t>View Drugs Page – Salesperson  </a:t>
            </a:r>
            <a:endParaRPr lang="en-IN" sz="2800" dirty="0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2540" y="1580422"/>
            <a:ext cx="15742920" cy="78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34790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7999" y="0"/>
                </a:lnTo>
                <a:lnTo>
                  <a:pt x="18287999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73AE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419601" y="342900"/>
            <a:ext cx="9448799" cy="923330"/>
          </a:xfrm>
        </p:spPr>
        <p:txBody>
          <a:bodyPr/>
          <a:lstStyle/>
          <a:p>
            <a:pPr algn="ctr"/>
            <a:r>
              <a:rPr lang="en-IN" sz="6000" dirty="0" smtClean="0">
                <a:solidFill>
                  <a:schemeClr val="bg1"/>
                </a:solidFill>
                <a:latin typeface="Bahnschrift SemiCondensed" panose="020B0502040204020203" pitchFamily="34" charset="0"/>
              </a:rPr>
              <a:t>Snapshot of clini-C-are</a:t>
            </a:r>
            <a:endParaRPr lang="en-IN" sz="6000" dirty="0">
              <a:solidFill>
                <a:schemeClr val="bg1"/>
              </a:solidFill>
              <a:latin typeface="Bahnschrift SemiCondensed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048375" y="9402685"/>
            <a:ext cx="61912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dirty="0" smtClean="0"/>
              <a:t>View Raised Orders Page – Salesperson  </a:t>
            </a:r>
            <a:endParaRPr lang="en-IN" sz="2800" dirty="0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900" y="1617070"/>
            <a:ext cx="16078200" cy="7762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73723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7999" y="0"/>
                </a:lnTo>
                <a:lnTo>
                  <a:pt x="18287999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73AE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419601" y="342900"/>
            <a:ext cx="9448799" cy="923330"/>
          </a:xfrm>
        </p:spPr>
        <p:txBody>
          <a:bodyPr/>
          <a:lstStyle/>
          <a:p>
            <a:pPr algn="ctr"/>
            <a:r>
              <a:rPr lang="en-IN" sz="6000" dirty="0" smtClean="0">
                <a:solidFill>
                  <a:schemeClr val="bg1"/>
                </a:solidFill>
                <a:latin typeface="Bahnschrift SemiCondensed" panose="020B0502040204020203" pitchFamily="34" charset="0"/>
              </a:rPr>
              <a:t>Snapshot of clini-C-are</a:t>
            </a:r>
            <a:endParaRPr lang="en-IN" sz="6000" dirty="0">
              <a:solidFill>
                <a:schemeClr val="bg1"/>
              </a:solidFill>
              <a:latin typeface="Bahnschrift SemiCondensed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048375" y="9402685"/>
            <a:ext cx="61912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dirty="0" smtClean="0"/>
              <a:t>Place Orders Page – Salesperson  </a:t>
            </a:r>
            <a:endParaRPr lang="en-IN" sz="2800" dirty="0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462" y="1638894"/>
            <a:ext cx="17395076" cy="76194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47178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653937" y="3086100"/>
            <a:ext cx="6358346" cy="6309420"/>
          </a:xfrm>
          <a:prstGeom prst="rect">
            <a:avLst/>
          </a:prstGeom>
          <a:solidFill>
            <a:srgbClr val="73AEDA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lang="en-IN" sz="1400" dirty="0" smtClean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r>
              <a:rPr lang="en-IN" sz="4800" dirty="0" smtClean="0">
                <a:solidFill>
                  <a:schemeClr val="bg1"/>
                </a:solidFill>
                <a:latin typeface="Times New Roman"/>
                <a:cs typeface="Times New Roman"/>
              </a:rPr>
              <a:t> •</a:t>
            </a:r>
            <a:r>
              <a:rPr lang="en-IN" sz="3200" dirty="0">
                <a:solidFill>
                  <a:schemeClr val="bg1"/>
                </a:solidFill>
                <a:latin typeface="Times New Roman"/>
                <a:cs typeface="Times New Roman"/>
              </a:rPr>
              <a:t>	</a:t>
            </a:r>
            <a:r>
              <a:rPr lang="en-IN" sz="3600" dirty="0">
                <a:solidFill>
                  <a:schemeClr val="bg1"/>
                </a:solidFill>
                <a:latin typeface="Times New Roman"/>
                <a:cs typeface="Times New Roman"/>
              </a:rPr>
              <a:t>Data Structures</a:t>
            </a:r>
          </a:p>
          <a:p>
            <a:pPr>
              <a:lnSpc>
                <a:spcPct val="100000"/>
              </a:lnSpc>
            </a:pPr>
            <a:r>
              <a:rPr lang="en-IN" sz="4800" dirty="0" smtClean="0">
                <a:solidFill>
                  <a:schemeClr val="bg1"/>
                </a:solidFill>
                <a:latin typeface="Times New Roman"/>
                <a:cs typeface="Times New Roman"/>
              </a:rPr>
              <a:t> •</a:t>
            </a:r>
            <a:r>
              <a:rPr lang="en-IN" sz="3600" dirty="0">
                <a:solidFill>
                  <a:schemeClr val="bg1"/>
                </a:solidFill>
                <a:latin typeface="Times New Roman"/>
                <a:cs typeface="Times New Roman"/>
              </a:rPr>
              <a:t>	Microsoft SQL Server</a:t>
            </a:r>
          </a:p>
          <a:p>
            <a:pPr>
              <a:lnSpc>
                <a:spcPct val="100000"/>
              </a:lnSpc>
            </a:pPr>
            <a:r>
              <a:rPr lang="en-IN" sz="4800" dirty="0" smtClean="0">
                <a:solidFill>
                  <a:schemeClr val="bg1"/>
                </a:solidFill>
                <a:latin typeface="Times New Roman"/>
                <a:cs typeface="Times New Roman"/>
              </a:rPr>
              <a:t> •</a:t>
            </a:r>
            <a:r>
              <a:rPr lang="en-IN" sz="3600" dirty="0">
                <a:solidFill>
                  <a:schemeClr val="bg1"/>
                </a:solidFill>
                <a:latin typeface="Times New Roman"/>
                <a:cs typeface="Times New Roman"/>
              </a:rPr>
              <a:t>	Front-End Technologies </a:t>
            </a:r>
          </a:p>
          <a:p>
            <a:pPr>
              <a:lnSpc>
                <a:spcPct val="100000"/>
              </a:lnSpc>
            </a:pPr>
            <a:r>
              <a:rPr lang="en-IN" sz="3600" dirty="0" smtClean="0">
                <a:solidFill>
                  <a:schemeClr val="bg1"/>
                </a:solidFill>
                <a:latin typeface="Times New Roman"/>
                <a:cs typeface="Times New Roman"/>
              </a:rPr>
              <a:t>        o</a:t>
            </a:r>
            <a:r>
              <a:rPr lang="en-IN" sz="3600" dirty="0">
                <a:solidFill>
                  <a:schemeClr val="bg1"/>
                </a:solidFill>
                <a:latin typeface="Times New Roman"/>
                <a:cs typeface="Times New Roman"/>
              </a:rPr>
              <a:t>	HTML</a:t>
            </a:r>
          </a:p>
          <a:p>
            <a:pPr>
              <a:lnSpc>
                <a:spcPct val="100000"/>
              </a:lnSpc>
            </a:pPr>
            <a:r>
              <a:rPr lang="en-IN" sz="3600" dirty="0" smtClean="0">
                <a:solidFill>
                  <a:schemeClr val="bg1"/>
                </a:solidFill>
                <a:latin typeface="Times New Roman"/>
                <a:cs typeface="Times New Roman"/>
              </a:rPr>
              <a:t>        o</a:t>
            </a:r>
            <a:r>
              <a:rPr lang="en-IN" sz="3600" dirty="0">
                <a:solidFill>
                  <a:schemeClr val="bg1"/>
                </a:solidFill>
                <a:latin typeface="Times New Roman"/>
                <a:cs typeface="Times New Roman"/>
              </a:rPr>
              <a:t>	CSS</a:t>
            </a:r>
          </a:p>
          <a:p>
            <a:pPr>
              <a:lnSpc>
                <a:spcPct val="100000"/>
              </a:lnSpc>
            </a:pPr>
            <a:r>
              <a:rPr lang="en-IN" sz="3600" dirty="0" smtClean="0">
                <a:solidFill>
                  <a:schemeClr val="bg1"/>
                </a:solidFill>
                <a:latin typeface="Times New Roman"/>
                <a:cs typeface="Times New Roman"/>
              </a:rPr>
              <a:t>        o</a:t>
            </a:r>
            <a:r>
              <a:rPr lang="en-IN" sz="3600" dirty="0">
                <a:solidFill>
                  <a:schemeClr val="bg1"/>
                </a:solidFill>
                <a:latin typeface="Times New Roman"/>
                <a:cs typeface="Times New Roman"/>
              </a:rPr>
              <a:t>	</a:t>
            </a:r>
            <a:r>
              <a:rPr lang="en-IN" sz="3600" dirty="0" smtClean="0">
                <a:solidFill>
                  <a:schemeClr val="bg1"/>
                </a:solidFill>
                <a:latin typeface="Times New Roman"/>
                <a:cs typeface="Times New Roman"/>
              </a:rPr>
              <a:t>JavaScript</a:t>
            </a:r>
          </a:p>
          <a:p>
            <a:pPr>
              <a:lnSpc>
                <a:spcPct val="100000"/>
              </a:lnSpc>
            </a:pPr>
            <a:r>
              <a:rPr lang="en-IN" sz="3600" dirty="0" smtClean="0">
                <a:solidFill>
                  <a:schemeClr val="bg1"/>
                </a:solidFill>
                <a:latin typeface="Times New Roman"/>
                <a:cs typeface="Times New Roman"/>
              </a:rPr>
              <a:t>        o	Bootstrap</a:t>
            </a:r>
          </a:p>
          <a:p>
            <a:pPr>
              <a:lnSpc>
                <a:spcPct val="100000"/>
              </a:lnSpc>
            </a:pPr>
            <a:r>
              <a:rPr lang="en-IN" sz="4800" dirty="0" smtClean="0">
                <a:solidFill>
                  <a:schemeClr val="bg1"/>
                </a:solidFill>
                <a:latin typeface="Times New Roman"/>
                <a:cs typeface="Times New Roman"/>
              </a:rPr>
              <a:t> •</a:t>
            </a:r>
            <a:r>
              <a:rPr lang="en-IN" sz="3600" dirty="0">
                <a:solidFill>
                  <a:schemeClr val="bg1"/>
                </a:solidFill>
                <a:latin typeface="Times New Roman"/>
                <a:cs typeface="Times New Roman"/>
              </a:rPr>
              <a:t>	</a:t>
            </a:r>
            <a:r>
              <a:rPr lang="en-IN" sz="3600" dirty="0" smtClean="0">
                <a:solidFill>
                  <a:schemeClr val="bg1"/>
                </a:solidFill>
                <a:latin typeface="Times New Roman"/>
                <a:cs typeface="Times New Roman"/>
              </a:rPr>
              <a:t>.NET Framework</a:t>
            </a:r>
          </a:p>
          <a:p>
            <a:pPr>
              <a:lnSpc>
                <a:spcPct val="100000"/>
              </a:lnSpc>
            </a:pPr>
            <a:r>
              <a:rPr lang="en-IN" sz="4400" dirty="0" smtClean="0">
                <a:solidFill>
                  <a:schemeClr val="bg1"/>
                </a:solidFill>
                <a:latin typeface="Times New Roman"/>
                <a:cs typeface="Times New Roman"/>
              </a:rPr>
              <a:t> • </a:t>
            </a:r>
            <a:r>
              <a:rPr lang="en-IN" sz="3600" dirty="0" smtClean="0">
                <a:solidFill>
                  <a:schemeClr val="bg1"/>
                </a:solidFill>
                <a:latin typeface="Times New Roman"/>
                <a:cs typeface="Times New Roman"/>
              </a:rPr>
              <a:t>    C</a:t>
            </a:r>
            <a:r>
              <a:rPr lang="en-IN" sz="3600" dirty="0">
                <a:solidFill>
                  <a:schemeClr val="bg1"/>
                </a:solidFill>
                <a:latin typeface="Times New Roman"/>
                <a:cs typeface="Times New Roman"/>
              </a:rPr>
              <a:t># </a:t>
            </a:r>
            <a:r>
              <a:rPr lang="en-IN" sz="3600" dirty="0" smtClean="0">
                <a:solidFill>
                  <a:schemeClr val="bg1"/>
                </a:solidFill>
                <a:latin typeface="Times New Roman"/>
                <a:cs typeface="Times New Roman"/>
              </a:rPr>
              <a:t>Fundamentals</a:t>
            </a:r>
            <a:endParaRPr lang="en-IN" sz="2400" dirty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lang="en-IN" dirty="0" smtClean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261870" y="3086100"/>
            <a:ext cx="6130529" cy="6340197"/>
          </a:xfrm>
          <a:prstGeom prst="rect">
            <a:avLst/>
          </a:prstGeom>
          <a:solidFill>
            <a:srgbClr val="73AEDA"/>
          </a:solidFill>
        </p:spPr>
        <p:txBody>
          <a:bodyPr vert="horz" wrap="square" lIns="0" tIns="0" rIns="0" bIns="0" rtlCol="0">
            <a:spAutoFit/>
          </a:bodyPr>
          <a:lstStyle/>
          <a:p>
            <a:pPr lvl="0"/>
            <a:endParaRPr lang="en-IN" sz="1400" dirty="0" smtClean="0">
              <a:solidFill>
                <a:prstClr val="white"/>
              </a:solidFill>
              <a:latin typeface="Times New Roman"/>
              <a:cs typeface="Times New Roman"/>
            </a:endParaRPr>
          </a:p>
          <a:p>
            <a:pPr lvl="0"/>
            <a:r>
              <a:rPr lang="en-IN" sz="4800" dirty="0" smtClean="0">
                <a:solidFill>
                  <a:prstClr val="white"/>
                </a:solidFill>
                <a:latin typeface="Times New Roman"/>
                <a:cs typeface="Times New Roman"/>
              </a:rPr>
              <a:t> •</a:t>
            </a:r>
            <a:r>
              <a:rPr lang="en-IN" sz="3200" dirty="0">
                <a:solidFill>
                  <a:prstClr val="white"/>
                </a:solidFill>
                <a:latin typeface="Times New Roman"/>
                <a:cs typeface="Times New Roman"/>
              </a:rPr>
              <a:t>	</a:t>
            </a:r>
            <a:r>
              <a:rPr lang="en-IN" sz="3600" dirty="0" smtClean="0">
                <a:solidFill>
                  <a:prstClr val="white"/>
                </a:solidFill>
                <a:latin typeface="Times New Roman"/>
                <a:cs typeface="Times New Roman"/>
              </a:rPr>
              <a:t>WPF</a:t>
            </a:r>
          </a:p>
          <a:p>
            <a:r>
              <a:rPr lang="en-IN" sz="4800" dirty="0" smtClean="0">
                <a:solidFill>
                  <a:prstClr val="white"/>
                </a:solidFill>
                <a:latin typeface="Times New Roman"/>
                <a:cs typeface="Times New Roman"/>
              </a:rPr>
              <a:t> •</a:t>
            </a:r>
            <a:r>
              <a:rPr lang="en-IN" sz="3600" dirty="0">
                <a:solidFill>
                  <a:prstClr val="white"/>
                </a:solidFill>
                <a:latin typeface="Times New Roman"/>
                <a:cs typeface="Times New Roman"/>
              </a:rPr>
              <a:t>	</a:t>
            </a:r>
            <a:r>
              <a:rPr lang="en-IN" sz="3600" dirty="0" smtClean="0">
                <a:solidFill>
                  <a:prstClr val="white"/>
                </a:solidFill>
                <a:latin typeface="Times New Roman"/>
                <a:cs typeface="Times New Roman"/>
              </a:rPr>
              <a:t>WCF</a:t>
            </a:r>
            <a:endParaRPr lang="en-IN" sz="3600" dirty="0">
              <a:solidFill>
                <a:prstClr val="white"/>
              </a:solidFill>
              <a:latin typeface="Times New Roman"/>
              <a:cs typeface="Times New Roman"/>
            </a:endParaRPr>
          </a:p>
          <a:p>
            <a:pPr lvl="0"/>
            <a:r>
              <a:rPr lang="en-IN" sz="4800" dirty="0" smtClean="0">
                <a:solidFill>
                  <a:prstClr val="white"/>
                </a:solidFill>
                <a:latin typeface="Times New Roman"/>
                <a:cs typeface="Times New Roman"/>
              </a:rPr>
              <a:t> •</a:t>
            </a:r>
            <a:r>
              <a:rPr lang="en-IN" sz="3600" dirty="0">
                <a:solidFill>
                  <a:prstClr val="white"/>
                </a:solidFill>
                <a:latin typeface="Times New Roman"/>
                <a:cs typeface="Times New Roman"/>
              </a:rPr>
              <a:t>	</a:t>
            </a:r>
            <a:r>
              <a:rPr lang="en-IN" sz="3600" dirty="0" smtClean="0">
                <a:solidFill>
                  <a:prstClr val="white"/>
                </a:solidFill>
                <a:latin typeface="Times New Roman"/>
                <a:cs typeface="Times New Roman"/>
              </a:rPr>
              <a:t>LINQ Expressions</a:t>
            </a:r>
            <a:endParaRPr lang="en-IN" sz="3600" dirty="0">
              <a:solidFill>
                <a:prstClr val="white"/>
              </a:solidFill>
              <a:latin typeface="Times New Roman"/>
              <a:cs typeface="Times New Roman"/>
            </a:endParaRPr>
          </a:p>
          <a:p>
            <a:pPr lvl="0"/>
            <a:r>
              <a:rPr lang="en-IN" sz="4800" dirty="0" smtClean="0">
                <a:solidFill>
                  <a:prstClr val="white"/>
                </a:solidFill>
                <a:latin typeface="Times New Roman"/>
                <a:cs typeface="Times New Roman"/>
              </a:rPr>
              <a:t> •</a:t>
            </a:r>
            <a:r>
              <a:rPr lang="en-IN" sz="3600" dirty="0">
                <a:solidFill>
                  <a:prstClr val="white"/>
                </a:solidFill>
                <a:latin typeface="Times New Roman"/>
                <a:cs typeface="Times New Roman"/>
              </a:rPr>
              <a:t>	ADO.NET</a:t>
            </a:r>
          </a:p>
          <a:p>
            <a:pPr lvl="0"/>
            <a:r>
              <a:rPr lang="en-IN" sz="4800" dirty="0" smtClean="0">
                <a:solidFill>
                  <a:prstClr val="white"/>
                </a:solidFill>
                <a:latin typeface="Times New Roman"/>
                <a:cs typeface="Times New Roman"/>
              </a:rPr>
              <a:t> •</a:t>
            </a:r>
            <a:r>
              <a:rPr lang="en-IN" sz="3600" dirty="0">
                <a:solidFill>
                  <a:prstClr val="white"/>
                </a:solidFill>
                <a:latin typeface="Times New Roman"/>
                <a:cs typeface="Times New Roman"/>
              </a:rPr>
              <a:t>	</a:t>
            </a:r>
            <a:r>
              <a:rPr lang="en-IN" sz="3600" dirty="0" smtClean="0">
                <a:solidFill>
                  <a:prstClr val="white"/>
                </a:solidFill>
                <a:latin typeface="Times New Roman"/>
                <a:cs typeface="Times New Roman"/>
              </a:rPr>
              <a:t>.NET Entity </a:t>
            </a:r>
            <a:r>
              <a:rPr lang="en-IN" sz="3600" dirty="0">
                <a:solidFill>
                  <a:prstClr val="white"/>
                </a:solidFill>
                <a:latin typeface="Times New Roman"/>
                <a:cs typeface="Times New Roman"/>
              </a:rPr>
              <a:t>Framework</a:t>
            </a:r>
          </a:p>
          <a:p>
            <a:pPr lvl="0"/>
            <a:r>
              <a:rPr lang="en-IN" sz="4800" dirty="0" smtClean="0">
                <a:solidFill>
                  <a:prstClr val="white"/>
                </a:solidFill>
                <a:latin typeface="Times New Roman"/>
                <a:cs typeface="Times New Roman"/>
              </a:rPr>
              <a:t> •</a:t>
            </a:r>
            <a:r>
              <a:rPr lang="en-IN" sz="3600" dirty="0">
                <a:solidFill>
                  <a:prstClr val="white"/>
                </a:solidFill>
                <a:latin typeface="Times New Roman"/>
                <a:cs typeface="Times New Roman"/>
              </a:rPr>
              <a:t>	ASP.NET</a:t>
            </a:r>
          </a:p>
          <a:p>
            <a:pPr lvl="0"/>
            <a:r>
              <a:rPr lang="en-IN" sz="4800" dirty="0" smtClean="0">
                <a:solidFill>
                  <a:prstClr val="white"/>
                </a:solidFill>
                <a:latin typeface="Times New Roman"/>
                <a:cs typeface="Times New Roman"/>
              </a:rPr>
              <a:t> •</a:t>
            </a:r>
            <a:r>
              <a:rPr lang="en-IN" sz="3600" dirty="0">
                <a:solidFill>
                  <a:prstClr val="white"/>
                </a:solidFill>
                <a:latin typeface="Times New Roman"/>
                <a:cs typeface="Times New Roman"/>
              </a:rPr>
              <a:t>	ASP.NET MVC </a:t>
            </a:r>
            <a:r>
              <a:rPr lang="en-IN" sz="3600" dirty="0" smtClean="0">
                <a:solidFill>
                  <a:prstClr val="white"/>
                </a:solidFill>
                <a:latin typeface="Times New Roman"/>
                <a:cs typeface="Times New Roman"/>
              </a:rPr>
              <a:t>Framework</a:t>
            </a:r>
          </a:p>
          <a:p>
            <a:r>
              <a:rPr lang="en-IN" sz="4400" smtClean="0">
                <a:solidFill>
                  <a:prstClr val="white"/>
                </a:solidFill>
                <a:latin typeface="Times New Roman"/>
                <a:cs typeface="Times New Roman"/>
              </a:rPr>
              <a:t> •</a:t>
            </a:r>
            <a:r>
              <a:rPr lang="en-IN" sz="3600" dirty="0">
                <a:solidFill>
                  <a:prstClr val="white"/>
                </a:solidFill>
                <a:latin typeface="Times New Roman"/>
                <a:cs typeface="Times New Roman"/>
              </a:rPr>
              <a:t>	</a:t>
            </a:r>
            <a:r>
              <a:rPr lang="en-IN" sz="3600" dirty="0" smtClean="0">
                <a:solidFill>
                  <a:prstClr val="white"/>
                </a:solidFill>
                <a:latin typeface="Times New Roman"/>
                <a:cs typeface="Times New Roman"/>
              </a:rPr>
              <a:t>AJAX</a:t>
            </a:r>
          </a:p>
          <a:p>
            <a:endParaRPr lang="en-IN" dirty="0" smtClean="0">
              <a:solidFill>
                <a:prstClr val="white"/>
              </a:solidFill>
              <a:latin typeface="Times New Roman"/>
              <a:cs typeface="Times New Roman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953000" y="1333499"/>
            <a:ext cx="8305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6000" dirty="0" smtClean="0">
                <a:solidFill>
                  <a:schemeClr val="tx2"/>
                </a:solidFill>
                <a:latin typeface="Bahnschrift SemiBold" panose="020B0502040204020203" pitchFamily="34" charset="0"/>
              </a:rPr>
              <a:t>Training</a:t>
            </a:r>
            <a:r>
              <a:rPr lang="en-IN" sz="4400" dirty="0" smtClean="0">
                <a:solidFill>
                  <a:schemeClr val="tx2"/>
                </a:solidFill>
                <a:latin typeface="Bahnschrift SemiBold" panose="020B0502040204020203" pitchFamily="34" charset="0"/>
              </a:rPr>
              <a:t> </a:t>
            </a:r>
            <a:r>
              <a:rPr lang="en-IN" sz="6000" dirty="0" smtClean="0">
                <a:solidFill>
                  <a:schemeClr val="tx2"/>
                </a:solidFill>
                <a:latin typeface="Bahnschrift SemiBold" panose="020B0502040204020203" pitchFamily="34" charset="0"/>
              </a:rPr>
              <a:t>Under IBM</a:t>
            </a:r>
            <a:endParaRPr lang="en-IN" sz="6000" dirty="0">
              <a:solidFill>
                <a:schemeClr val="tx2"/>
              </a:solidFill>
              <a:latin typeface="Bahnschrift SemiBold" panose="020B0502040204020203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7999" y="0"/>
                </a:lnTo>
                <a:lnTo>
                  <a:pt x="18287999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73AE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419601" y="342900"/>
            <a:ext cx="9448799" cy="923330"/>
          </a:xfrm>
        </p:spPr>
        <p:txBody>
          <a:bodyPr/>
          <a:lstStyle/>
          <a:p>
            <a:pPr algn="ctr"/>
            <a:r>
              <a:rPr lang="en-IN" sz="6000" dirty="0" smtClean="0">
                <a:solidFill>
                  <a:schemeClr val="bg1"/>
                </a:solidFill>
                <a:latin typeface="Bahnschrift SemiCondensed" panose="020B0502040204020203" pitchFamily="34" charset="0"/>
              </a:rPr>
              <a:t>Snapshot of clini-C-are</a:t>
            </a:r>
            <a:endParaRPr lang="en-IN" sz="6000" dirty="0">
              <a:solidFill>
                <a:schemeClr val="bg1"/>
              </a:solidFill>
              <a:latin typeface="Bahnschrift SemiCondensed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424487" y="9402685"/>
            <a:ext cx="74390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dirty="0" smtClean="0"/>
              <a:t>Send Messages to Suppliers Page – Salesperson  </a:t>
            </a:r>
            <a:endParaRPr lang="en-IN" sz="2800" dirty="0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447" y="1422678"/>
            <a:ext cx="16179106" cy="79800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971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7999" y="0"/>
                </a:lnTo>
                <a:lnTo>
                  <a:pt x="18287999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73AE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419601" y="342900"/>
            <a:ext cx="9448799" cy="923330"/>
          </a:xfrm>
        </p:spPr>
        <p:txBody>
          <a:bodyPr/>
          <a:lstStyle/>
          <a:p>
            <a:pPr algn="ctr"/>
            <a:r>
              <a:rPr lang="en-IN" sz="6000" dirty="0" smtClean="0">
                <a:solidFill>
                  <a:schemeClr val="bg1"/>
                </a:solidFill>
                <a:latin typeface="Bahnschrift SemiCondensed" panose="020B0502040204020203" pitchFamily="34" charset="0"/>
              </a:rPr>
              <a:t>Snapshot of clini-C-are</a:t>
            </a:r>
            <a:endParaRPr lang="en-IN" sz="6000" dirty="0">
              <a:solidFill>
                <a:schemeClr val="bg1"/>
              </a:solidFill>
              <a:latin typeface="Bahnschrift SemiCondensed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048375" y="9402685"/>
            <a:ext cx="61912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dirty="0" smtClean="0"/>
              <a:t>Suppliers’ Inbox – Salesperson  </a:t>
            </a:r>
            <a:endParaRPr lang="en-IN" sz="2800" dirty="0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915" y="1714500"/>
            <a:ext cx="17806170" cy="7688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43571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7999" y="0"/>
                </a:lnTo>
                <a:lnTo>
                  <a:pt x="18287999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73AE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419601" y="342900"/>
            <a:ext cx="9448799" cy="923330"/>
          </a:xfrm>
        </p:spPr>
        <p:txBody>
          <a:bodyPr/>
          <a:lstStyle/>
          <a:p>
            <a:pPr algn="ctr"/>
            <a:r>
              <a:rPr lang="en-IN" sz="6000" dirty="0" smtClean="0">
                <a:solidFill>
                  <a:schemeClr val="bg1"/>
                </a:solidFill>
                <a:latin typeface="Bahnschrift SemiCondensed" panose="020B0502040204020203" pitchFamily="34" charset="0"/>
              </a:rPr>
              <a:t>Snapshot of clini-C-are</a:t>
            </a:r>
            <a:endParaRPr lang="en-IN" sz="6000" dirty="0">
              <a:solidFill>
                <a:schemeClr val="bg1"/>
              </a:solidFill>
              <a:latin typeface="Bahnschrift SemiCondensed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048375" y="9402685"/>
            <a:ext cx="61912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dirty="0" smtClean="0"/>
              <a:t>Physicians’ Inbox – Salesperson  </a:t>
            </a:r>
            <a:endParaRPr lang="en-IN" sz="2800" dirty="0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106" y="1554402"/>
            <a:ext cx="16325788" cy="78482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67337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7999" y="0"/>
                </a:lnTo>
                <a:lnTo>
                  <a:pt x="18287999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73AE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419601" y="342900"/>
            <a:ext cx="9448799" cy="923330"/>
          </a:xfrm>
        </p:spPr>
        <p:txBody>
          <a:bodyPr/>
          <a:lstStyle/>
          <a:p>
            <a:pPr algn="ctr"/>
            <a:r>
              <a:rPr lang="en-IN" sz="6000" dirty="0" smtClean="0">
                <a:solidFill>
                  <a:schemeClr val="bg1"/>
                </a:solidFill>
                <a:latin typeface="Bahnschrift SemiCondensed" panose="020B0502040204020203" pitchFamily="34" charset="0"/>
              </a:rPr>
              <a:t>Snapshot of clini-C-are</a:t>
            </a:r>
            <a:endParaRPr lang="en-IN" sz="6000" dirty="0">
              <a:solidFill>
                <a:schemeClr val="bg1"/>
              </a:solidFill>
              <a:latin typeface="Bahnschrift SemiCondensed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048375" y="9402685"/>
            <a:ext cx="61912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dirty="0" smtClean="0"/>
              <a:t>View Orders Page – Supplier  </a:t>
            </a:r>
            <a:endParaRPr lang="en-IN" sz="2800" dirty="0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333" y="1487013"/>
            <a:ext cx="16277335" cy="7892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75836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7999" y="0"/>
                </a:lnTo>
                <a:lnTo>
                  <a:pt x="18287999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73AE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419601" y="342900"/>
            <a:ext cx="9448799" cy="923330"/>
          </a:xfrm>
        </p:spPr>
        <p:txBody>
          <a:bodyPr/>
          <a:lstStyle/>
          <a:p>
            <a:pPr algn="ctr"/>
            <a:r>
              <a:rPr lang="en-IN" sz="6000" dirty="0" smtClean="0">
                <a:solidFill>
                  <a:schemeClr val="bg1"/>
                </a:solidFill>
                <a:latin typeface="Bahnschrift SemiCondensed" panose="020B0502040204020203" pitchFamily="34" charset="0"/>
              </a:rPr>
              <a:t>Snapshot of clini-C-are</a:t>
            </a:r>
            <a:endParaRPr lang="en-IN" sz="6000" dirty="0">
              <a:solidFill>
                <a:schemeClr val="bg1"/>
              </a:solidFill>
              <a:latin typeface="Bahnschrift SemiCondensed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048375" y="9402685"/>
            <a:ext cx="61912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dirty="0" smtClean="0"/>
              <a:t>View Messages Page – Supplier  </a:t>
            </a:r>
            <a:endParaRPr lang="en-IN" sz="2800" dirty="0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710" y="1443833"/>
            <a:ext cx="16010581" cy="79969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30027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7999" y="0"/>
                </a:lnTo>
                <a:lnTo>
                  <a:pt x="18287999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73AE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5773400" y="8544011"/>
            <a:ext cx="1370965" cy="942975"/>
          </a:xfrm>
          <a:custGeom>
            <a:avLst/>
            <a:gdLst/>
            <a:ahLst/>
            <a:cxnLst/>
            <a:rect l="l" t="t" r="r" b="b"/>
            <a:pathLst>
              <a:path w="1370965" h="942975">
                <a:moveTo>
                  <a:pt x="1002625" y="0"/>
                </a:moveTo>
                <a:lnTo>
                  <a:pt x="1057728" y="0"/>
                </a:lnTo>
                <a:lnTo>
                  <a:pt x="1093820" y="2446"/>
                </a:lnTo>
                <a:lnTo>
                  <a:pt x="1147424" y="14323"/>
                </a:lnTo>
                <a:lnTo>
                  <a:pt x="1196234" y="34120"/>
                </a:lnTo>
                <a:lnTo>
                  <a:pt x="1240252" y="61837"/>
                </a:lnTo>
                <a:lnTo>
                  <a:pt x="1279482" y="97477"/>
                </a:lnTo>
                <a:lnTo>
                  <a:pt x="1307622" y="132327"/>
                </a:lnTo>
                <a:lnTo>
                  <a:pt x="1330649" y="170888"/>
                </a:lnTo>
                <a:lnTo>
                  <a:pt x="1348562" y="213155"/>
                </a:lnTo>
                <a:lnTo>
                  <a:pt x="1361359" y="259128"/>
                </a:lnTo>
                <a:lnTo>
                  <a:pt x="1369038" y="308801"/>
                </a:lnTo>
                <a:lnTo>
                  <a:pt x="1370855" y="346685"/>
                </a:lnTo>
                <a:lnTo>
                  <a:pt x="1370855" y="382973"/>
                </a:lnTo>
                <a:lnTo>
                  <a:pt x="1365037" y="454301"/>
                </a:lnTo>
                <a:lnTo>
                  <a:pt x="1356837" y="500748"/>
                </a:lnTo>
                <a:lnTo>
                  <a:pt x="1345359" y="547451"/>
                </a:lnTo>
                <a:lnTo>
                  <a:pt x="1329697" y="593420"/>
                </a:lnTo>
                <a:lnTo>
                  <a:pt x="1308901" y="637721"/>
                </a:lnTo>
                <a:lnTo>
                  <a:pt x="1282968" y="680344"/>
                </a:lnTo>
                <a:lnTo>
                  <a:pt x="1251899" y="721280"/>
                </a:lnTo>
                <a:lnTo>
                  <a:pt x="1223126" y="752558"/>
                </a:lnTo>
                <a:lnTo>
                  <a:pt x="1190593" y="782277"/>
                </a:lnTo>
                <a:lnTo>
                  <a:pt x="1154296" y="810434"/>
                </a:lnTo>
                <a:lnTo>
                  <a:pt x="1114231" y="837023"/>
                </a:lnTo>
                <a:lnTo>
                  <a:pt x="1070395" y="862039"/>
                </a:lnTo>
                <a:lnTo>
                  <a:pt x="1030663" y="881265"/>
                </a:lnTo>
                <a:lnTo>
                  <a:pt x="987634" y="898464"/>
                </a:lnTo>
                <a:lnTo>
                  <a:pt x="941314" y="913637"/>
                </a:lnTo>
                <a:lnTo>
                  <a:pt x="891706" y="926785"/>
                </a:lnTo>
                <a:lnTo>
                  <a:pt x="838815" y="937909"/>
                </a:lnTo>
                <a:lnTo>
                  <a:pt x="807550" y="942974"/>
                </a:lnTo>
                <a:lnTo>
                  <a:pt x="782647" y="942974"/>
                </a:lnTo>
                <a:lnTo>
                  <a:pt x="782647" y="727396"/>
                </a:lnTo>
                <a:lnTo>
                  <a:pt x="831139" y="724291"/>
                </a:lnTo>
                <a:lnTo>
                  <a:pt x="874410" y="717768"/>
                </a:lnTo>
                <a:lnTo>
                  <a:pt x="912471" y="707813"/>
                </a:lnTo>
                <a:lnTo>
                  <a:pt x="973997" y="677083"/>
                </a:lnTo>
                <a:lnTo>
                  <a:pt x="1021740" y="629585"/>
                </a:lnTo>
                <a:lnTo>
                  <a:pt x="1040823" y="599378"/>
                </a:lnTo>
                <a:lnTo>
                  <a:pt x="986800" y="596633"/>
                </a:lnTo>
                <a:lnTo>
                  <a:pt x="936587" y="588397"/>
                </a:lnTo>
                <a:lnTo>
                  <a:pt x="890189" y="574665"/>
                </a:lnTo>
                <a:lnTo>
                  <a:pt x="847607" y="555437"/>
                </a:lnTo>
                <a:lnTo>
                  <a:pt x="808844" y="530710"/>
                </a:lnTo>
                <a:lnTo>
                  <a:pt x="775692" y="499765"/>
                </a:lnTo>
                <a:lnTo>
                  <a:pt x="749907" y="461921"/>
                </a:lnTo>
                <a:lnTo>
                  <a:pt x="731490" y="417183"/>
                </a:lnTo>
                <a:lnTo>
                  <a:pt x="720439" y="365551"/>
                </a:lnTo>
                <a:lnTo>
                  <a:pt x="716755" y="307028"/>
                </a:lnTo>
                <a:lnTo>
                  <a:pt x="718013" y="278228"/>
                </a:lnTo>
                <a:lnTo>
                  <a:pt x="728091" y="221623"/>
                </a:lnTo>
                <a:lnTo>
                  <a:pt x="748356" y="167008"/>
                </a:lnTo>
                <a:lnTo>
                  <a:pt x="779309" y="118169"/>
                </a:lnTo>
                <a:lnTo>
                  <a:pt x="820745" y="75857"/>
                </a:lnTo>
                <a:lnTo>
                  <a:pt x="871166" y="40814"/>
                </a:lnTo>
                <a:lnTo>
                  <a:pt x="930322" y="13981"/>
                </a:lnTo>
                <a:lnTo>
                  <a:pt x="998197" y="204"/>
                </a:lnTo>
                <a:lnTo>
                  <a:pt x="1002625" y="0"/>
                </a:lnTo>
                <a:close/>
              </a:path>
              <a:path w="1370965" h="942975">
                <a:moveTo>
                  <a:pt x="285579" y="0"/>
                </a:moveTo>
                <a:lnTo>
                  <a:pt x="342969" y="0"/>
                </a:lnTo>
                <a:lnTo>
                  <a:pt x="377980" y="2394"/>
                </a:lnTo>
                <a:lnTo>
                  <a:pt x="431283" y="14277"/>
                </a:lnTo>
                <a:lnTo>
                  <a:pt x="479955" y="34079"/>
                </a:lnTo>
                <a:lnTo>
                  <a:pt x="523997" y="61799"/>
                </a:lnTo>
                <a:lnTo>
                  <a:pt x="563410" y="97435"/>
                </a:lnTo>
                <a:lnTo>
                  <a:pt x="591784" y="132309"/>
                </a:lnTo>
                <a:lnTo>
                  <a:pt x="614995" y="170886"/>
                </a:lnTo>
                <a:lnTo>
                  <a:pt x="633043" y="213167"/>
                </a:lnTo>
                <a:lnTo>
                  <a:pt x="645932" y="259151"/>
                </a:lnTo>
                <a:lnTo>
                  <a:pt x="653663" y="308838"/>
                </a:lnTo>
                <a:lnTo>
                  <a:pt x="656240" y="362227"/>
                </a:lnTo>
                <a:lnTo>
                  <a:pt x="654606" y="408165"/>
                </a:lnTo>
                <a:lnTo>
                  <a:pt x="649699" y="454356"/>
                </a:lnTo>
                <a:lnTo>
                  <a:pt x="641514" y="500803"/>
                </a:lnTo>
                <a:lnTo>
                  <a:pt x="630043" y="547506"/>
                </a:lnTo>
                <a:lnTo>
                  <a:pt x="614330" y="593492"/>
                </a:lnTo>
                <a:lnTo>
                  <a:pt x="593405" y="637791"/>
                </a:lnTo>
                <a:lnTo>
                  <a:pt x="567273" y="680404"/>
                </a:lnTo>
                <a:lnTo>
                  <a:pt x="535937" y="721335"/>
                </a:lnTo>
                <a:lnTo>
                  <a:pt x="506927" y="752613"/>
                </a:lnTo>
                <a:lnTo>
                  <a:pt x="474196" y="782332"/>
                </a:lnTo>
                <a:lnTo>
                  <a:pt x="437750" y="810489"/>
                </a:lnTo>
                <a:lnTo>
                  <a:pt x="397590" y="837078"/>
                </a:lnTo>
                <a:lnTo>
                  <a:pt x="353720" y="862094"/>
                </a:lnTo>
                <a:lnTo>
                  <a:pt x="313980" y="881297"/>
                </a:lnTo>
                <a:lnTo>
                  <a:pt x="270952" y="898480"/>
                </a:lnTo>
                <a:lnTo>
                  <a:pt x="224634" y="913644"/>
                </a:lnTo>
                <a:lnTo>
                  <a:pt x="175025" y="926787"/>
                </a:lnTo>
                <a:lnTo>
                  <a:pt x="122125" y="937909"/>
                </a:lnTo>
                <a:lnTo>
                  <a:pt x="90846" y="942974"/>
                </a:lnTo>
                <a:lnTo>
                  <a:pt x="65931" y="942974"/>
                </a:lnTo>
                <a:lnTo>
                  <a:pt x="65931" y="727396"/>
                </a:lnTo>
                <a:lnTo>
                  <a:pt x="114447" y="724291"/>
                </a:lnTo>
                <a:lnTo>
                  <a:pt x="157729" y="717768"/>
                </a:lnTo>
                <a:lnTo>
                  <a:pt x="195790" y="707813"/>
                </a:lnTo>
                <a:lnTo>
                  <a:pt x="257372" y="677082"/>
                </a:lnTo>
                <a:lnTo>
                  <a:pt x="305775" y="629568"/>
                </a:lnTo>
                <a:lnTo>
                  <a:pt x="325438" y="599337"/>
                </a:lnTo>
                <a:lnTo>
                  <a:pt x="270935" y="596592"/>
                </a:lnTo>
                <a:lnTo>
                  <a:pt x="220354" y="588356"/>
                </a:lnTo>
                <a:lnTo>
                  <a:pt x="173696" y="574627"/>
                </a:lnTo>
                <a:lnTo>
                  <a:pt x="130963" y="555403"/>
                </a:lnTo>
                <a:lnTo>
                  <a:pt x="92156" y="530682"/>
                </a:lnTo>
                <a:lnTo>
                  <a:pt x="58997" y="499737"/>
                </a:lnTo>
                <a:lnTo>
                  <a:pt x="33195" y="461893"/>
                </a:lnTo>
                <a:lnTo>
                  <a:pt x="14757" y="417152"/>
                </a:lnTo>
                <a:lnTo>
                  <a:pt x="3689" y="365516"/>
                </a:lnTo>
                <a:lnTo>
                  <a:pt x="0" y="307008"/>
                </a:lnTo>
                <a:lnTo>
                  <a:pt x="1302" y="278189"/>
                </a:lnTo>
                <a:lnTo>
                  <a:pt x="11727" y="221594"/>
                </a:lnTo>
                <a:lnTo>
                  <a:pt x="32559" y="166980"/>
                </a:lnTo>
                <a:lnTo>
                  <a:pt x="63516" y="118136"/>
                </a:lnTo>
                <a:lnTo>
                  <a:pt x="104394" y="75816"/>
                </a:lnTo>
                <a:lnTo>
                  <a:pt x="154460" y="40778"/>
                </a:lnTo>
                <a:lnTo>
                  <a:pt x="213693" y="13943"/>
                </a:lnTo>
                <a:lnTo>
                  <a:pt x="282250" y="151"/>
                </a:lnTo>
                <a:lnTo>
                  <a:pt x="285579" y="0"/>
                </a:lnTo>
                <a:close/>
              </a:path>
            </a:pathLst>
          </a:custGeom>
          <a:solidFill>
            <a:srgbClr val="2F2F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143000" y="803671"/>
            <a:ext cx="1371600" cy="942975"/>
          </a:xfrm>
          <a:custGeom>
            <a:avLst/>
            <a:gdLst/>
            <a:ahLst/>
            <a:cxnLst/>
            <a:rect l="l" t="t" r="r" b="b"/>
            <a:pathLst>
              <a:path w="1371600" h="942975">
                <a:moveTo>
                  <a:pt x="398290" y="942974"/>
                </a:moveTo>
                <a:lnTo>
                  <a:pt x="271353" y="942974"/>
                </a:lnTo>
                <a:lnTo>
                  <a:pt x="224173" y="932521"/>
                </a:lnTo>
                <a:lnTo>
                  <a:pt x="175364" y="912724"/>
                </a:lnTo>
                <a:lnTo>
                  <a:pt x="131345" y="885007"/>
                </a:lnTo>
                <a:lnTo>
                  <a:pt x="92116" y="849367"/>
                </a:lnTo>
                <a:lnTo>
                  <a:pt x="63976" y="814517"/>
                </a:lnTo>
                <a:lnTo>
                  <a:pt x="40948" y="775956"/>
                </a:lnTo>
                <a:lnTo>
                  <a:pt x="23035" y="733688"/>
                </a:lnTo>
                <a:lnTo>
                  <a:pt x="10239" y="687716"/>
                </a:lnTo>
                <a:lnTo>
                  <a:pt x="2559" y="638043"/>
                </a:lnTo>
                <a:lnTo>
                  <a:pt x="0" y="584675"/>
                </a:lnTo>
                <a:lnTo>
                  <a:pt x="1640" y="538734"/>
                </a:lnTo>
                <a:lnTo>
                  <a:pt x="6561" y="492543"/>
                </a:lnTo>
                <a:lnTo>
                  <a:pt x="14761" y="446096"/>
                </a:lnTo>
                <a:lnTo>
                  <a:pt x="26238" y="399393"/>
                </a:lnTo>
                <a:lnTo>
                  <a:pt x="41900" y="353424"/>
                </a:lnTo>
                <a:lnTo>
                  <a:pt x="62697" y="309123"/>
                </a:lnTo>
                <a:lnTo>
                  <a:pt x="88629" y="266500"/>
                </a:lnTo>
                <a:lnTo>
                  <a:pt x="119699" y="225564"/>
                </a:lnTo>
                <a:lnTo>
                  <a:pt x="148472" y="194286"/>
                </a:lnTo>
                <a:lnTo>
                  <a:pt x="181005" y="164567"/>
                </a:lnTo>
                <a:lnTo>
                  <a:pt x="217302" y="136410"/>
                </a:lnTo>
                <a:lnTo>
                  <a:pt x="257366" y="109821"/>
                </a:lnTo>
                <a:lnTo>
                  <a:pt x="301203" y="84804"/>
                </a:lnTo>
                <a:lnTo>
                  <a:pt x="340935" y="65579"/>
                </a:lnTo>
                <a:lnTo>
                  <a:pt x="383963" y="48380"/>
                </a:lnTo>
                <a:lnTo>
                  <a:pt x="430284" y="33207"/>
                </a:lnTo>
                <a:lnTo>
                  <a:pt x="479892" y="20059"/>
                </a:lnTo>
                <a:lnTo>
                  <a:pt x="532782" y="8935"/>
                </a:lnTo>
                <a:lnTo>
                  <a:pt x="587934" y="0"/>
                </a:lnTo>
                <a:lnTo>
                  <a:pt x="588951" y="0"/>
                </a:lnTo>
                <a:lnTo>
                  <a:pt x="588951" y="219448"/>
                </a:lnTo>
                <a:lnTo>
                  <a:pt x="540459" y="222553"/>
                </a:lnTo>
                <a:lnTo>
                  <a:pt x="497187" y="229076"/>
                </a:lnTo>
                <a:lnTo>
                  <a:pt x="459126" y="239031"/>
                </a:lnTo>
                <a:lnTo>
                  <a:pt x="397600" y="269761"/>
                </a:lnTo>
                <a:lnTo>
                  <a:pt x="349857" y="317259"/>
                </a:lnTo>
                <a:lnTo>
                  <a:pt x="330774" y="347466"/>
                </a:lnTo>
                <a:lnTo>
                  <a:pt x="384798" y="350211"/>
                </a:lnTo>
                <a:lnTo>
                  <a:pt x="435010" y="358447"/>
                </a:lnTo>
                <a:lnTo>
                  <a:pt x="481409" y="372179"/>
                </a:lnTo>
                <a:lnTo>
                  <a:pt x="523990" y="391407"/>
                </a:lnTo>
                <a:lnTo>
                  <a:pt x="562753" y="416134"/>
                </a:lnTo>
                <a:lnTo>
                  <a:pt x="595905" y="447079"/>
                </a:lnTo>
                <a:lnTo>
                  <a:pt x="621690" y="484922"/>
                </a:lnTo>
                <a:lnTo>
                  <a:pt x="640108" y="529661"/>
                </a:lnTo>
                <a:lnTo>
                  <a:pt x="651159" y="581293"/>
                </a:lnTo>
                <a:lnTo>
                  <a:pt x="654842" y="639816"/>
                </a:lnTo>
                <a:lnTo>
                  <a:pt x="653584" y="668616"/>
                </a:lnTo>
                <a:lnTo>
                  <a:pt x="643507" y="725220"/>
                </a:lnTo>
                <a:lnTo>
                  <a:pt x="623241" y="779836"/>
                </a:lnTo>
                <a:lnTo>
                  <a:pt x="592288" y="828675"/>
                </a:lnTo>
                <a:lnTo>
                  <a:pt x="550853" y="870987"/>
                </a:lnTo>
                <a:lnTo>
                  <a:pt x="500432" y="906030"/>
                </a:lnTo>
                <a:lnTo>
                  <a:pt x="441276" y="932863"/>
                </a:lnTo>
                <a:lnTo>
                  <a:pt x="408431" y="941481"/>
                </a:lnTo>
                <a:lnTo>
                  <a:pt x="398290" y="942974"/>
                </a:lnTo>
                <a:close/>
              </a:path>
              <a:path w="1371600" h="942975">
                <a:moveTo>
                  <a:pt x="1114864" y="942974"/>
                </a:moveTo>
                <a:lnTo>
                  <a:pt x="986997" y="942974"/>
                </a:lnTo>
                <a:lnTo>
                  <a:pt x="940315" y="932567"/>
                </a:lnTo>
                <a:lnTo>
                  <a:pt x="891643" y="912765"/>
                </a:lnTo>
                <a:lnTo>
                  <a:pt x="847601" y="885045"/>
                </a:lnTo>
                <a:lnTo>
                  <a:pt x="808187" y="849409"/>
                </a:lnTo>
                <a:lnTo>
                  <a:pt x="779813" y="814535"/>
                </a:lnTo>
                <a:lnTo>
                  <a:pt x="756603" y="775958"/>
                </a:lnTo>
                <a:lnTo>
                  <a:pt x="738555" y="733677"/>
                </a:lnTo>
                <a:lnTo>
                  <a:pt x="725666" y="687693"/>
                </a:lnTo>
                <a:lnTo>
                  <a:pt x="717934" y="638006"/>
                </a:lnTo>
                <a:lnTo>
                  <a:pt x="715357" y="584617"/>
                </a:lnTo>
                <a:lnTo>
                  <a:pt x="716991" y="538679"/>
                </a:lnTo>
                <a:lnTo>
                  <a:pt x="721898" y="492488"/>
                </a:lnTo>
                <a:lnTo>
                  <a:pt x="730084" y="446041"/>
                </a:lnTo>
                <a:lnTo>
                  <a:pt x="741555" y="399338"/>
                </a:lnTo>
                <a:lnTo>
                  <a:pt x="757268" y="353352"/>
                </a:lnTo>
                <a:lnTo>
                  <a:pt x="778192" y="309053"/>
                </a:lnTo>
                <a:lnTo>
                  <a:pt x="804324" y="266440"/>
                </a:lnTo>
                <a:lnTo>
                  <a:pt x="835660" y="225509"/>
                </a:lnTo>
                <a:lnTo>
                  <a:pt x="864671" y="194231"/>
                </a:lnTo>
                <a:lnTo>
                  <a:pt x="897401" y="164512"/>
                </a:lnTo>
                <a:lnTo>
                  <a:pt x="933848" y="136355"/>
                </a:lnTo>
                <a:lnTo>
                  <a:pt x="974008" y="109766"/>
                </a:lnTo>
                <a:lnTo>
                  <a:pt x="1017877" y="84750"/>
                </a:lnTo>
                <a:lnTo>
                  <a:pt x="1057617" y="65547"/>
                </a:lnTo>
                <a:lnTo>
                  <a:pt x="1100646" y="48364"/>
                </a:lnTo>
                <a:lnTo>
                  <a:pt x="1146964" y="33200"/>
                </a:lnTo>
                <a:lnTo>
                  <a:pt x="1196572" y="20057"/>
                </a:lnTo>
                <a:lnTo>
                  <a:pt x="1249473" y="8935"/>
                </a:lnTo>
                <a:lnTo>
                  <a:pt x="1304649" y="0"/>
                </a:lnTo>
                <a:lnTo>
                  <a:pt x="1305666" y="0"/>
                </a:lnTo>
                <a:lnTo>
                  <a:pt x="1305666" y="219448"/>
                </a:lnTo>
                <a:lnTo>
                  <a:pt x="1257151" y="222553"/>
                </a:lnTo>
                <a:lnTo>
                  <a:pt x="1213869" y="229076"/>
                </a:lnTo>
                <a:lnTo>
                  <a:pt x="1175807" y="239031"/>
                </a:lnTo>
                <a:lnTo>
                  <a:pt x="1114226" y="269762"/>
                </a:lnTo>
                <a:lnTo>
                  <a:pt x="1065822" y="317276"/>
                </a:lnTo>
                <a:lnTo>
                  <a:pt x="1046160" y="347507"/>
                </a:lnTo>
                <a:lnTo>
                  <a:pt x="1100663" y="350252"/>
                </a:lnTo>
                <a:lnTo>
                  <a:pt x="1151243" y="358488"/>
                </a:lnTo>
                <a:lnTo>
                  <a:pt x="1197901" y="372217"/>
                </a:lnTo>
                <a:lnTo>
                  <a:pt x="1240634" y="391441"/>
                </a:lnTo>
                <a:lnTo>
                  <a:pt x="1279441" y="416162"/>
                </a:lnTo>
                <a:lnTo>
                  <a:pt x="1312601" y="447107"/>
                </a:lnTo>
                <a:lnTo>
                  <a:pt x="1338403" y="484951"/>
                </a:lnTo>
                <a:lnTo>
                  <a:pt x="1356841" y="529692"/>
                </a:lnTo>
                <a:lnTo>
                  <a:pt x="1367909" y="581328"/>
                </a:lnTo>
                <a:lnTo>
                  <a:pt x="1371599" y="639857"/>
                </a:lnTo>
                <a:lnTo>
                  <a:pt x="1370296" y="668655"/>
                </a:lnTo>
                <a:lnTo>
                  <a:pt x="1359870" y="725250"/>
                </a:lnTo>
                <a:lnTo>
                  <a:pt x="1339038" y="779864"/>
                </a:lnTo>
                <a:lnTo>
                  <a:pt x="1308082" y="828708"/>
                </a:lnTo>
                <a:lnTo>
                  <a:pt x="1267203" y="871028"/>
                </a:lnTo>
                <a:lnTo>
                  <a:pt x="1217137" y="906066"/>
                </a:lnTo>
                <a:lnTo>
                  <a:pt x="1157905" y="932901"/>
                </a:lnTo>
                <a:lnTo>
                  <a:pt x="1124794" y="941527"/>
                </a:lnTo>
                <a:lnTo>
                  <a:pt x="1114864" y="942974"/>
                </a:lnTo>
                <a:close/>
              </a:path>
            </a:pathLst>
          </a:custGeom>
          <a:solidFill>
            <a:srgbClr val="2F2F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648835" y="3100929"/>
            <a:ext cx="10429879" cy="6256200"/>
          </a:xfrm>
          <a:prstGeom prst="rect">
            <a:avLst/>
          </a:prstGeom>
        </p:spPr>
        <p:txBody>
          <a:bodyPr vert="horz" wrap="square" lIns="0" tIns="99695" rIns="0" bIns="0" rtlCol="0">
            <a:spAutoFit/>
          </a:bodyPr>
          <a:lstStyle/>
          <a:p>
            <a:pPr marL="469900" marR="5080" indent="-457200">
              <a:lnSpc>
                <a:spcPts val="6430"/>
              </a:lnSpc>
              <a:spcBef>
                <a:spcPts val="785"/>
              </a:spcBef>
              <a:buFont typeface="Arial" panose="020B0604020202020204" pitchFamily="34" charset="0"/>
              <a:buChar char="•"/>
            </a:pPr>
            <a:r>
              <a:rPr lang="en-IN" sz="3200" b="1" spc="415" dirty="0" smtClean="0">
                <a:solidFill>
                  <a:srgbClr val="FFFFFF"/>
                </a:solidFill>
                <a:latin typeface="Bookman Old Style" panose="02050604050505020204" pitchFamily="18" charset="0"/>
                <a:cs typeface="Arial"/>
              </a:rPr>
              <a:t>Visual Studio 2019</a:t>
            </a:r>
          </a:p>
          <a:p>
            <a:pPr marL="469900" marR="5080" indent="-457200">
              <a:lnSpc>
                <a:spcPts val="6430"/>
              </a:lnSpc>
              <a:spcBef>
                <a:spcPts val="785"/>
              </a:spcBef>
              <a:buFont typeface="Arial" panose="020B0604020202020204" pitchFamily="34" charset="0"/>
              <a:buChar char="•"/>
            </a:pPr>
            <a:r>
              <a:rPr lang="en-IN" sz="3200" b="1" spc="415" dirty="0" smtClean="0">
                <a:solidFill>
                  <a:srgbClr val="FFFFFF"/>
                </a:solidFill>
                <a:latin typeface="Bookman Old Style" panose="02050604050505020204" pitchFamily="18" charset="0"/>
                <a:cs typeface="Arial"/>
              </a:rPr>
              <a:t>ASP.NET MVC Framework</a:t>
            </a:r>
          </a:p>
          <a:p>
            <a:pPr marL="469900" marR="5080" indent="-457200">
              <a:lnSpc>
                <a:spcPts val="6430"/>
              </a:lnSpc>
              <a:spcBef>
                <a:spcPts val="785"/>
              </a:spcBef>
              <a:buFont typeface="Arial" panose="020B0604020202020204" pitchFamily="34" charset="0"/>
              <a:buChar char="•"/>
            </a:pPr>
            <a:r>
              <a:rPr lang="en-IN" sz="3200" b="1" spc="415" dirty="0" smtClean="0">
                <a:solidFill>
                  <a:srgbClr val="FFFFFF"/>
                </a:solidFill>
                <a:latin typeface="Bookman Old Style" panose="02050604050505020204" pitchFamily="18" charset="0"/>
                <a:cs typeface="Arial"/>
              </a:rPr>
              <a:t>Entity Framework</a:t>
            </a:r>
          </a:p>
          <a:p>
            <a:pPr marL="469900" marR="5080" indent="-457200">
              <a:lnSpc>
                <a:spcPts val="6430"/>
              </a:lnSpc>
              <a:spcBef>
                <a:spcPts val="785"/>
              </a:spcBef>
              <a:buFont typeface="Arial" panose="020B0604020202020204" pitchFamily="34" charset="0"/>
              <a:buChar char="•"/>
            </a:pPr>
            <a:r>
              <a:rPr lang="en-IN" sz="3200" b="1" spc="415" dirty="0" smtClean="0">
                <a:solidFill>
                  <a:srgbClr val="FFFFFF"/>
                </a:solidFill>
                <a:latin typeface="Bookman Old Style" panose="02050604050505020204" pitchFamily="18" charset="0"/>
                <a:cs typeface="Arial"/>
              </a:rPr>
              <a:t>Microsoft SQL Server Management Studio</a:t>
            </a:r>
          </a:p>
          <a:p>
            <a:pPr marL="469900" marR="5080" indent="-457200">
              <a:lnSpc>
                <a:spcPts val="6430"/>
              </a:lnSpc>
              <a:spcBef>
                <a:spcPts val="785"/>
              </a:spcBef>
              <a:buFont typeface="Arial" panose="020B0604020202020204" pitchFamily="34" charset="0"/>
              <a:buChar char="•"/>
            </a:pPr>
            <a:r>
              <a:rPr lang="en-IN" sz="3200" b="1" spc="415" dirty="0" smtClean="0">
                <a:solidFill>
                  <a:srgbClr val="FFFFFF"/>
                </a:solidFill>
                <a:latin typeface="Bookman Old Style" panose="02050604050505020204" pitchFamily="18" charset="0"/>
                <a:cs typeface="Arial"/>
              </a:rPr>
              <a:t>Front-End Technologies like HTML, CSS, Bootstrap, AJAX</a:t>
            </a:r>
          </a:p>
        </p:txBody>
      </p:sp>
      <p:sp>
        <p:nvSpPr>
          <p:cNvPr id="7" name="object 7"/>
          <p:cNvSpPr/>
          <p:nvPr/>
        </p:nvSpPr>
        <p:spPr>
          <a:xfrm>
            <a:off x="4648835" y="2270760"/>
            <a:ext cx="9177868" cy="120650"/>
          </a:xfrm>
          <a:custGeom>
            <a:avLst/>
            <a:gdLst/>
            <a:ahLst/>
            <a:cxnLst/>
            <a:rect l="l" t="t" r="r" b="b"/>
            <a:pathLst>
              <a:path w="3562984" h="120650">
                <a:moveTo>
                  <a:pt x="0" y="0"/>
                </a:moveTo>
                <a:lnTo>
                  <a:pt x="3562945" y="0"/>
                </a:lnTo>
                <a:lnTo>
                  <a:pt x="3562945" y="120550"/>
                </a:lnTo>
                <a:lnTo>
                  <a:pt x="0" y="1205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4419600" y="734138"/>
            <a:ext cx="9677400" cy="1589962"/>
          </a:xfrm>
        </p:spPr>
        <p:txBody>
          <a:bodyPr/>
          <a:lstStyle/>
          <a:p>
            <a:r>
              <a:rPr lang="en-IN" sz="8800" dirty="0" smtClean="0">
                <a:latin typeface="Bahnschrift SemiBold" panose="020B0502040204020203" pitchFamily="34" charset="0"/>
              </a:rPr>
              <a:t>Technologies Used</a:t>
            </a:r>
            <a:endParaRPr lang="en-IN" dirty="0">
              <a:latin typeface="Bahnschrift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3454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7999" y="0"/>
                </a:lnTo>
                <a:lnTo>
                  <a:pt x="18287999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2F2F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361384" y="0"/>
            <a:ext cx="11429999" cy="10286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290441" y="1033080"/>
            <a:ext cx="11658600" cy="8229600"/>
          </a:xfrm>
          <a:custGeom>
            <a:avLst/>
            <a:gdLst/>
            <a:ahLst/>
            <a:cxnLst/>
            <a:rect l="l" t="t" r="r" b="b"/>
            <a:pathLst>
              <a:path w="11658600" h="8229600">
                <a:moveTo>
                  <a:pt x="0" y="0"/>
                </a:moveTo>
                <a:lnTo>
                  <a:pt x="11658599" y="0"/>
                </a:lnTo>
                <a:lnTo>
                  <a:pt x="11658599" y="8229599"/>
                </a:lnTo>
                <a:lnTo>
                  <a:pt x="0" y="82295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887341" y="1569235"/>
            <a:ext cx="5432425" cy="9144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5800" spc="390" dirty="0">
                <a:latin typeface="Bahnschrift SemiBold" panose="020B0502040204020203" pitchFamily="34" charset="0"/>
              </a:rPr>
              <a:t>The</a:t>
            </a:r>
            <a:r>
              <a:rPr sz="5800" spc="-300" dirty="0">
                <a:latin typeface="Bahnschrift SemiBold" panose="020B0502040204020203" pitchFamily="34" charset="0"/>
              </a:rPr>
              <a:t> </a:t>
            </a:r>
            <a:r>
              <a:rPr lang="en-IN" sz="5800" spc="484" dirty="0" smtClean="0">
                <a:latin typeface="Bahnschrift SemiBold" panose="020B0502040204020203" pitchFamily="34" charset="0"/>
              </a:rPr>
              <a:t>Future</a:t>
            </a:r>
            <a:endParaRPr sz="5800" dirty="0">
              <a:latin typeface="Bahnschrift SemiBold" panose="020B0502040204020203" pitchFamily="34" charset="0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887341" y="3412382"/>
            <a:ext cx="4799459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305" dirty="0" smtClean="0">
                <a:solidFill>
                  <a:srgbClr val="73AEDA"/>
                </a:solidFill>
                <a:latin typeface="Arial"/>
                <a:cs typeface="Arial"/>
              </a:rPr>
              <a:t>What</a:t>
            </a:r>
            <a:r>
              <a:rPr lang="en-IN" sz="3200" spc="-120" dirty="0">
                <a:solidFill>
                  <a:srgbClr val="73AEDA"/>
                </a:solidFill>
                <a:latin typeface="Arial"/>
                <a:cs typeface="Arial"/>
              </a:rPr>
              <a:t> </a:t>
            </a:r>
            <a:r>
              <a:rPr lang="en-IN" sz="3200" spc="-120" dirty="0" smtClean="0">
                <a:solidFill>
                  <a:srgbClr val="73AEDA"/>
                </a:solidFill>
                <a:latin typeface="Arial"/>
                <a:cs typeface="Arial"/>
              </a:rPr>
              <a:t>clini-C-are can be</a:t>
            </a:r>
            <a:r>
              <a:rPr lang="en-IN" sz="3200" spc="175" dirty="0" smtClean="0">
                <a:solidFill>
                  <a:srgbClr val="73AEDA"/>
                </a:solidFill>
                <a:latin typeface="Arial"/>
                <a:cs typeface="Arial"/>
              </a:rPr>
              <a:t>?</a:t>
            </a:r>
            <a:endParaRPr sz="3200" dirty="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887341" y="4030381"/>
            <a:ext cx="10464800" cy="4588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450" marR="147320" indent="-285750">
              <a:lnSpc>
                <a:spcPct val="1318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IN" sz="3200" dirty="0" smtClean="0">
                <a:latin typeface="Gill Sans MT"/>
                <a:cs typeface="Gill Sans MT"/>
              </a:rPr>
              <a:t>The current project lacks a payment API and thus, payment will have to be done in Cash. With the advent of digital India, online transactions are a must.</a:t>
            </a:r>
          </a:p>
          <a:p>
            <a:pPr marL="298450" marR="147320" indent="-285750">
              <a:lnSpc>
                <a:spcPct val="1318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IN" sz="3200" dirty="0" smtClean="0">
                <a:latin typeface="Gill Sans MT"/>
                <a:cs typeface="Gill Sans MT"/>
              </a:rPr>
              <a:t>The filtering and search techniques have to be modified to accommodate for a larger system.</a:t>
            </a:r>
          </a:p>
          <a:p>
            <a:pPr marL="298450" marR="147320" indent="-285750">
              <a:lnSpc>
                <a:spcPct val="1318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IN" sz="3200" dirty="0" smtClean="0">
                <a:latin typeface="Gill Sans MT"/>
                <a:cs typeface="Gill Sans MT"/>
              </a:rPr>
              <a:t>This application can be integrated with a video call application to provide online consultation.  </a:t>
            </a:r>
            <a:endParaRPr sz="2400" dirty="0">
              <a:latin typeface="Gill Sans MT"/>
              <a:cs typeface="Gill Sans MT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900041" y="2882985"/>
            <a:ext cx="4100959" cy="120650"/>
          </a:xfrm>
          <a:custGeom>
            <a:avLst/>
            <a:gdLst/>
            <a:ahLst/>
            <a:cxnLst/>
            <a:rect l="l" t="t" r="r" b="b"/>
            <a:pathLst>
              <a:path w="3562984" h="120650">
                <a:moveTo>
                  <a:pt x="0" y="0"/>
                </a:moveTo>
                <a:lnTo>
                  <a:pt x="3562945" y="0"/>
                </a:lnTo>
                <a:lnTo>
                  <a:pt x="3562945" y="120550"/>
                </a:lnTo>
                <a:lnTo>
                  <a:pt x="0" y="120550"/>
                </a:lnTo>
                <a:lnTo>
                  <a:pt x="0" y="0"/>
                </a:lnTo>
                <a:close/>
              </a:path>
            </a:pathLst>
          </a:custGeom>
          <a:solidFill>
            <a:srgbClr val="73AEDA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809839" y="0"/>
            <a:ext cx="1478280" cy="10287000"/>
          </a:xfrm>
          <a:custGeom>
            <a:avLst/>
            <a:gdLst/>
            <a:ahLst/>
            <a:cxnLst/>
            <a:rect l="l" t="t" r="r" b="b"/>
            <a:pathLst>
              <a:path w="1478280" h="10287000">
                <a:moveTo>
                  <a:pt x="0" y="10286999"/>
                </a:moveTo>
                <a:lnTo>
                  <a:pt x="1478160" y="10286999"/>
                </a:lnTo>
                <a:lnTo>
                  <a:pt x="1478160" y="0"/>
                </a:lnTo>
                <a:lnTo>
                  <a:pt x="0" y="0"/>
                </a:lnTo>
                <a:lnTo>
                  <a:pt x="0" y="10286999"/>
                </a:lnTo>
                <a:close/>
              </a:path>
            </a:pathLst>
          </a:custGeom>
          <a:solidFill>
            <a:srgbClr val="73AE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2943205" cy="10287000"/>
          </a:xfrm>
          <a:custGeom>
            <a:avLst/>
            <a:gdLst/>
            <a:ahLst/>
            <a:cxnLst/>
            <a:rect l="l" t="t" r="r" b="b"/>
            <a:pathLst>
              <a:path w="12943205" h="10287000">
                <a:moveTo>
                  <a:pt x="0" y="10286999"/>
                </a:moveTo>
                <a:lnTo>
                  <a:pt x="12942689" y="10286999"/>
                </a:lnTo>
                <a:lnTo>
                  <a:pt x="12942689" y="0"/>
                </a:lnTo>
                <a:lnTo>
                  <a:pt x="0" y="0"/>
                </a:lnTo>
                <a:lnTo>
                  <a:pt x="0" y="10286999"/>
                </a:lnTo>
                <a:close/>
              </a:path>
            </a:pathLst>
          </a:custGeom>
          <a:solidFill>
            <a:srgbClr val="73AE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2942689" y="0"/>
            <a:ext cx="3867150" cy="10287000"/>
          </a:xfrm>
          <a:custGeom>
            <a:avLst/>
            <a:gdLst/>
            <a:ahLst/>
            <a:cxnLst/>
            <a:rect l="l" t="t" r="r" b="b"/>
            <a:pathLst>
              <a:path w="3867150" h="10287000">
                <a:moveTo>
                  <a:pt x="0" y="0"/>
                </a:moveTo>
                <a:lnTo>
                  <a:pt x="3867148" y="0"/>
                </a:lnTo>
                <a:lnTo>
                  <a:pt x="3867148" y="10286998"/>
                </a:lnTo>
                <a:lnTo>
                  <a:pt x="0" y="10286998"/>
                </a:lnTo>
                <a:lnTo>
                  <a:pt x="0" y="0"/>
                </a:lnTo>
                <a:close/>
              </a:path>
            </a:pathLst>
          </a:custGeom>
          <a:solidFill>
            <a:srgbClr val="2F2F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95400" y="1005600"/>
            <a:ext cx="10125075" cy="8229600"/>
          </a:xfrm>
          <a:custGeom>
            <a:avLst/>
            <a:gdLst/>
            <a:ahLst/>
            <a:cxnLst/>
            <a:rect l="l" t="t" r="r" b="b"/>
            <a:pathLst>
              <a:path w="8601075" h="8229600">
                <a:moveTo>
                  <a:pt x="0" y="0"/>
                </a:moveTo>
                <a:lnTo>
                  <a:pt x="8601074" y="0"/>
                </a:lnTo>
                <a:lnTo>
                  <a:pt x="8601074" y="8229599"/>
                </a:lnTo>
                <a:lnTo>
                  <a:pt x="0" y="82295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182524" y="1409700"/>
            <a:ext cx="7587903" cy="921406"/>
          </a:xfrm>
          <a:prstGeom prst="rect">
            <a:avLst/>
          </a:prstGeom>
        </p:spPr>
        <p:txBody>
          <a:bodyPr vert="horz" wrap="square" lIns="0" tIns="99695" rIns="0" bIns="0" rtlCol="0">
            <a:spAutoFit/>
          </a:bodyPr>
          <a:lstStyle/>
          <a:p>
            <a:pPr marL="12700" marR="5080">
              <a:lnSpc>
                <a:spcPts val="6430"/>
              </a:lnSpc>
              <a:spcBef>
                <a:spcPts val="785"/>
              </a:spcBef>
            </a:pPr>
            <a:r>
              <a:rPr lang="en-IN" sz="5800" spc="355" dirty="0" smtClean="0">
                <a:latin typeface="Bahnschrift SemiBold" panose="020B0502040204020203" pitchFamily="34" charset="0"/>
              </a:rPr>
              <a:t>So Far…</a:t>
            </a:r>
            <a:endParaRPr sz="5800" dirty="0">
              <a:latin typeface="Bahnschrift SemiBold" panose="020B0502040204020203" pitchFamily="34" charset="0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182524" y="2933700"/>
            <a:ext cx="11152476" cy="636456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marR="2730500" indent="-342900">
              <a:lnSpc>
                <a:spcPct val="129299"/>
              </a:lnSpc>
              <a:buFont typeface="Arial" panose="020B0604020202020204" pitchFamily="34" charset="0"/>
              <a:buChar char="•"/>
            </a:pPr>
            <a:r>
              <a:rPr lang="en-US" sz="3200" spc="210" dirty="0" smtClean="0">
                <a:solidFill>
                  <a:srgbClr val="2F2F2F"/>
                </a:solidFill>
                <a:latin typeface="Bookman Old Style" panose="02050604050505020204" pitchFamily="18" charset="0"/>
                <a:cs typeface="Arial"/>
              </a:rPr>
              <a:t>Got hands-on training on C# fundamentals, .NET Framework, LINQ, ADO.NET, Entity Framework, ASP.NET, MVC Framework.</a:t>
            </a:r>
          </a:p>
          <a:p>
            <a:pPr marL="355600" marR="2730500" indent="-342900">
              <a:lnSpc>
                <a:spcPct val="129299"/>
              </a:lnSpc>
              <a:buFont typeface="Arial" panose="020B0604020202020204" pitchFamily="34" charset="0"/>
              <a:buChar char="•"/>
            </a:pPr>
            <a:r>
              <a:rPr lang="en-US" sz="3200" spc="210" dirty="0">
                <a:solidFill>
                  <a:srgbClr val="2F2F2F"/>
                </a:solidFill>
                <a:latin typeface="Bookman Old Style" panose="02050604050505020204" pitchFamily="18" charset="0"/>
                <a:cs typeface="Arial"/>
              </a:rPr>
              <a:t>Got an insight on SDLC, Agile SCRUM model, DevOps and </a:t>
            </a:r>
            <a:r>
              <a:rPr lang="en-US" sz="3200" spc="210">
                <a:solidFill>
                  <a:srgbClr val="2F2F2F"/>
                </a:solidFill>
                <a:latin typeface="Bookman Old Style" panose="02050604050505020204" pitchFamily="18" charset="0"/>
                <a:cs typeface="Arial"/>
              </a:rPr>
              <a:t>its </a:t>
            </a:r>
            <a:r>
              <a:rPr lang="en-US" sz="3200" spc="210" smtClean="0">
                <a:solidFill>
                  <a:srgbClr val="2F2F2F"/>
                </a:solidFill>
                <a:latin typeface="Bookman Old Style" panose="02050604050505020204" pitchFamily="18" charset="0"/>
                <a:cs typeface="Arial"/>
              </a:rPr>
              <a:t>tools.</a:t>
            </a:r>
            <a:endParaRPr lang="en-US" sz="3200" spc="210" dirty="0" smtClean="0">
              <a:solidFill>
                <a:srgbClr val="2F2F2F"/>
              </a:solidFill>
              <a:latin typeface="Bookman Old Style" panose="02050604050505020204" pitchFamily="18" charset="0"/>
              <a:cs typeface="Arial"/>
            </a:endParaRPr>
          </a:p>
          <a:p>
            <a:pPr marL="355600" marR="2730500" indent="-342900">
              <a:lnSpc>
                <a:spcPct val="129299"/>
              </a:lnSpc>
              <a:buFont typeface="Arial" panose="020B0604020202020204" pitchFamily="34" charset="0"/>
              <a:buChar char="•"/>
            </a:pPr>
            <a:r>
              <a:rPr lang="en-US" sz="3200" spc="210" dirty="0" smtClean="0">
                <a:solidFill>
                  <a:srgbClr val="2F2F2F"/>
                </a:solidFill>
                <a:latin typeface="Bookman Old Style" panose="02050604050505020204" pitchFamily="18" charset="0"/>
                <a:cs typeface="Arial"/>
              </a:rPr>
              <a:t>Provided an insight on how things moved in the professional software world.</a:t>
            </a:r>
          </a:p>
        </p:txBody>
      </p:sp>
      <p:sp>
        <p:nvSpPr>
          <p:cNvPr id="8" name="object 8"/>
          <p:cNvSpPr/>
          <p:nvPr/>
        </p:nvSpPr>
        <p:spPr>
          <a:xfrm>
            <a:off x="2182524" y="2476500"/>
            <a:ext cx="3562985" cy="120650"/>
          </a:xfrm>
          <a:custGeom>
            <a:avLst/>
            <a:gdLst/>
            <a:ahLst/>
            <a:cxnLst/>
            <a:rect l="l" t="t" r="r" b="b"/>
            <a:pathLst>
              <a:path w="3562984" h="120650">
                <a:moveTo>
                  <a:pt x="0" y="0"/>
                </a:moveTo>
                <a:lnTo>
                  <a:pt x="3562945" y="0"/>
                </a:lnTo>
                <a:lnTo>
                  <a:pt x="3562945" y="120550"/>
                </a:lnTo>
                <a:lnTo>
                  <a:pt x="0" y="120550"/>
                </a:lnTo>
                <a:lnTo>
                  <a:pt x="0" y="0"/>
                </a:lnTo>
                <a:close/>
              </a:path>
            </a:pathLst>
          </a:custGeom>
          <a:solidFill>
            <a:srgbClr val="73AEDA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62807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152461" y="1634178"/>
            <a:ext cx="1317625" cy="1073150"/>
          </a:xfrm>
          <a:custGeom>
            <a:avLst/>
            <a:gdLst/>
            <a:ahLst/>
            <a:cxnLst/>
            <a:rect l="l" t="t" r="r" b="b"/>
            <a:pathLst>
              <a:path w="1317625" h="1073150">
                <a:moveTo>
                  <a:pt x="1180119" y="747169"/>
                </a:moveTo>
                <a:lnTo>
                  <a:pt x="1050761" y="876527"/>
                </a:lnTo>
                <a:lnTo>
                  <a:pt x="1005404" y="911799"/>
                </a:lnTo>
                <a:lnTo>
                  <a:pt x="956359" y="946222"/>
                </a:lnTo>
                <a:lnTo>
                  <a:pt x="924065" y="967266"/>
                </a:lnTo>
                <a:lnTo>
                  <a:pt x="879491" y="993104"/>
                </a:lnTo>
                <a:lnTo>
                  <a:pt x="833850" y="1015415"/>
                </a:lnTo>
                <a:lnTo>
                  <a:pt x="787275" y="1034157"/>
                </a:lnTo>
                <a:lnTo>
                  <a:pt x="739898" y="1049291"/>
                </a:lnTo>
                <a:lnTo>
                  <a:pt x="691853" y="1060776"/>
                </a:lnTo>
                <a:lnTo>
                  <a:pt x="643273" y="1068572"/>
                </a:lnTo>
                <a:lnTo>
                  <a:pt x="594290" y="1072638"/>
                </a:lnTo>
                <a:lnTo>
                  <a:pt x="545037" y="1072934"/>
                </a:lnTo>
                <a:lnTo>
                  <a:pt x="495648" y="1069419"/>
                </a:lnTo>
                <a:lnTo>
                  <a:pt x="445322" y="1061899"/>
                </a:lnTo>
                <a:lnTo>
                  <a:pt x="396218" y="1050577"/>
                </a:lnTo>
                <a:lnTo>
                  <a:pt x="348609" y="1035568"/>
                </a:lnTo>
                <a:lnTo>
                  <a:pt x="302767" y="1016988"/>
                </a:lnTo>
                <a:lnTo>
                  <a:pt x="258963" y="994953"/>
                </a:lnTo>
                <a:lnTo>
                  <a:pt x="217469" y="969577"/>
                </a:lnTo>
                <a:lnTo>
                  <a:pt x="178556" y="940977"/>
                </a:lnTo>
                <a:lnTo>
                  <a:pt x="142498" y="909267"/>
                </a:lnTo>
                <a:lnTo>
                  <a:pt x="108713" y="873671"/>
                </a:lnTo>
                <a:lnTo>
                  <a:pt x="79424" y="836159"/>
                </a:lnTo>
                <a:lnTo>
                  <a:pt x="54665" y="796957"/>
                </a:lnTo>
                <a:lnTo>
                  <a:pt x="34469" y="756291"/>
                </a:lnTo>
                <a:lnTo>
                  <a:pt x="18871" y="714386"/>
                </a:lnTo>
                <a:lnTo>
                  <a:pt x="7904" y="671468"/>
                </a:lnTo>
                <a:lnTo>
                  <a:pt x="1603" y="627762"/>
                </a:lnTo>
                <a:lnTo>
                  <a:pt x="0" y="583494"/>
                </a:lnTo>
                <a:lnTo>
                  <a:pt x="3129" y="538889"/>
                </a:lnTo>
                <a:lnTo>
                  <a:pt x="11025" y="494172"/>
                </a:lnTo>
                <a:lnTo>
                  <a:pt x="23721" y="449569"/>
                </a:lnTo>
                <a:lnTo>
                  <a:pt x="41251" y="405305"/>
                </a:lnTo>
                <a:lnTo>
                  <a:pt x="63648" y="361607"/>
                </a:lnTo>
                <a:lnTo>
                  <a:pt x="95500" y="337050"/>
                </a:lnTo>
                <a:lnTo>
                  <a:pt x="115585" y="335478"/>
                </a:lnTo>
                <a:lnTo>
                  <a:pt x="135283" y="342006"/>
                </a:lnTo>
                <a:lnTo>
                  <a:pt x="159900" y="373904"/>
                </a:lnTo>
                <a:lnTo>
                  <a:pt x="155021" y="413678"/>
                </a:lnTo>
                <a:lnTo>
                  <a:pt x="133159" y="457757"/>
                </a:lnTo>
                <a:lnTo>
                  <a:pt x="117615" y="502172"/>
                </a:lnTo>
                <a:lnTo>
                  <a:pt x="108343" y="546617"/>
                </a:lnTo>
                <a:lnTo>
                  <a:pt x="105297" y="590791"/>
                </a:lnTo>
                <a:lnTo>
                  <a:pt x="108428" y="634388"/>
                </a:lnTo>
                <a:lnTo>
                  <a:pt x="117692" y="677107"/>
                </a:lnTo>
                <a:lnTo>
                  <a:pt x="133041" y="718642"/>
                </a:lnTo>
                <a:lnTo>
                  <a:pt x="154428" y="758692"/>
                </a:lnTo>
                <a:lnTo>
                  <a:pt x="181808" y="796951"/>
                </a:lnTo>
                <a:lnTo>
                  <a:pt x="215132" y="833117"/>
                </a:lnTo>
                <a:lnTo>
                  <a:pt x="249189" y="862693"/>
                </a:lnTo>
                <a:lnTo>
                  <a:pt x="286345" y="888935"/>
                </a:lnTo>
                <a:lnTo>
                  <a:pt x="326263" y="911690"/>
                </a:lnTo>
                <a:lnTo>
                  <a:pt x="368604" y="930804"/>
                </a:lnTo>
                <a:lnTo>
                  <a:pt x="413031" y="946123"/>
                </a:lnTo>
                <a:lnTo>
                  <a:pt x="459205" y="957493"/>
                </a:lnTo>
                <a:lnTo>
                  <a:pt x="506788" y="964760"/>
                </a:lnTo>
                <a:lnTo>
                  <a:pt x="553641" y="967789"/>
                </a:lnTo>
                <a:lnTo>
                  <a:pt x="600314" y="966797"/>
                </a:lnTo>
                <a:lnTo>
                  <a:pt x="646661" y="961813"/>
                </a:lnTo>
                <a:lnTo>
                  <a:pt x="692540" y="952863"/>
                </a:lnTo>
                <a:lnTo>
                  <a:pt x="737805" y="939978"/>
                </a:lnTo>
                <a:lnTo>
                  <a:pt x="782314" y="923187"/>
                </a:lnTo>
                <a:lnTo>
                  <a:pt x="825922" y="902517"/>
                </a:lnTo>
                <a:lnTo>
                  <a:pt x="868484" y="877997"/>
                </a:lnTo>
                <a:lnTo>
                  <a:pt x="920125" y="843773"/>
                </a:lnTo>
                <a:lnTo>
                  <a:pt x="967623" y="808639"/>
                </a:lnTo>
                <a:lnTo>
                  <a:pt x="1010964" y="772613"/>
                </a:lnTo>
                <a:lnTo>
                  <a:pt x="1050134" y="735712"/>
                </a:lnTo>
                <a:lnTo>
                  <a:pt x="1309164" y="476681"/>
                </a:lnTo>
                <a:lnTo>
                  <a:pt x="1300204" y="517206"/>
                </a:lnTo>
                <a:lnTo>
                  <a:pt x="1286841" y="560530"/>
                </a:lnTo>
                <a:lnTo>
                  <a:pt x="1269877" y="603040"/>
                </a:lnTo>
                <a:lnTo>
                  <a:pt x="1249319" y="644720"/>
                </a:lnTo>
                <a:lnTo>
                  <a:pt x="1225175" y="685553"/>
                </a:lnTo>
                <a:lnTo>
                  <a:pt x="1197452" y="725521"/>
                </a:lnTo>
                <a:lnTo>
                  <a:pt x="1180119" y="747169"/>
                </a:lnTo>
                <a:close/>
              </a:path>
              <a:path w="1317625" h="1073150">
                <a:moveTo>
                  <a:pt x="1309164" y="476681"/>
                </a:moveTo>
                <a:lnTo>
                  <a:pt x="1050134" y="735712"/>
                </a:lnTo>
                <a:lnTo>
                  <a:pt x="1085117" y="697953"/>
                </a:lnTo>
                <a:lnTo>
                  <a:pt x="1115901" y="659355"/>
                </a:lnTo>
                <a:lnTo>
                  <a:pt x="1142471" y="619934"/>
                </a:lnTo>
                <a:lnTo>
                  <a:pt x="1164813" y="579707"/>
                </a:lnTo>
                <a:lnTo>
                  <a:pt x="1182912" y="538693"/>
                </a:lnTo>
                <a:lnTo>
                  <a:pt x="1196754" y="496909"/>
                </a:lnTo>
                <a:lnTo>
                  <a:pt x="1206325" y="454371"/>
                </a:lnTo>
                <a:lnTo>
                  <a:pt x="1212719" y="379448"/>
                </a:lnTo>
                <a:lnTo>
                  <a:pt x="1207395" y="309946"/>
                </a:lnTo>
                <a:lnTo>
                  <a:pt x="1193680" y="247253"/>
                </a:lnTo>
                <a:lnTo>
                  <a:pt x="1174903" y="192754"/>
                </a:lnTo>
                <a:lnTo>
                  <a:pt x="1154389" y="147836"/>
                </a:lnTo>
                <a:lnTo>
                  <a:pt x="1135467" y="113885"/>
                </a:lnTo>
                <a:lnTo>
                  <a:pt x="1115703" y="84428"/>
                </a:lnTo>
                <a:lnTo>
                  <a:pt x="1106344" y="65781"/>
                </a:lnTo>
                <a:lnTo>
                  <a:pt x="1111202" y="26534"/>
                </a:lnTo>
                <a:lnTo>
                  <a:pt x="1143394" y="1352"/>
                </a:lnTo>
                <a:lnTo>
                  <a:pt x="1163479" y="0"/>
                </a:lnTo>
                <a:lnTo>
                  <a:pt x="1182650" y="6285"/>
                </a:lnTo>
                <a:lnTo>
                  <a:pt x="1216745" y="46078"/>
                </a:lnTo>
                <a:lnTo>
                  <a:pt x="1253066" y="110534"/>
                </a:lnTo>
                <a:lnTo>
                  <a:pt x="1272995" y="155221"/>
                </a:lnTo>
                <a:lnTo>
                  <a:pt x="1291424" y="207209"/>
                </a:lnTo>
                <a:lnTo>
                  <a:pt x="1306344" y="265744"/>
                </a:lnTo>
                <a:lnTo>
                  <a:pt x="1315746" y="330072"/>
                </a:lnTo>
                <a:lnTo>
                  <a:pt x="1317621" y="399437"/>
                </a:lnTo>
                <a:lnTo>
                  <a:pt x="1309952" y="473119"/>
                </a:lnTo>
                <a:lnTo>
                  <a:pt x="1309164" y="476681"/>
                </a:lnTo>
                <a:close/>
              </a:path>
            </a:pathLst>
          </a:custGeom>
          <a:solidFill>
            <a:srgbClr val="73AE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501943" y="5"/>
            <a:ext cx="974725" cy="1206500"/>
          </a:xfrm>
          <a:custGeom>
            <a:avLst/>
            <a:gdLst/>
            <a:ahLst/>
            <a:cxnLst/>
            <a:rect l="l" t="t" r="r" b="b"/>
            <a:pathLst>
              <a:path w="974725" h="1206500">
                <a:moveTo>
                  <a:pt x="277985" y="0"/>
                </a:moveTo>
                <a:lnTo>
                  <a:pt x="36157" y="53722"/>
                </a:lnTo>
                <a:lnTo>
                  <a:pt x="0" y="0"/>
                </a:lnTo>
                <a:lnTo>
                  <a:pt x="277985" y="0"/>
                </a:lnTo>
                <a:close/>
              </a:path>
              <a:path w="974725" h="1206500">
                <a:moveTo>
                  <a:pt x="974332" y="1167350"/>
                </a:moveTo>
                <a:lnTo>
                  <a:pt x="915712" y="1206282"/>
                </a:lnTo>
                <a:lnTo>
                  <a:pt x="568014" y="135718"/>
                </a:lnTo>
                <a:lnTo>
                  <a:pt x="545664" y="82191"/>
                </a:lnTo>
                <a:lnTo>
                  <a:pt x="521567" y="40090"/>
                </a:lnTo>
                <a:lnTo>
                  <a:pt x="494053" y="9145"/>
                </a:lnTo>
                <a:lnTo>
                  <a:pt x="479192" y="0"/>
                </a:lnTo>
                <a:lnTo>
                  <a:pt x="583531" y="0"/>
                </a:lnTo>
                <a:lnTo>
                  <a:pt x="593822" y="13973"/>
                </a:lnTo>
                <a:lnTo>
                  <a:pt x="612898" y="56380"/>
                </a:lnTo>
                <a:lnTo>
                  <a:pt x="974332" y="1167350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825817" y="233846"/>
            <a:ext cx="981710" cy="1378585"/>
          </a:xfrm>
          <a:custGeom>
            <a:avLst/>
            <a:gdLst/>
            <a:ahLst/>
            <a:cxnLst/>
            <a:rect l="l" t="t" r="r" b="b"/>
            <a:pathLst>
              <a:path w="981710" h="1378585">
                <a:moveTo>
                  <a:pt x="981379" y="1339608"/>
                </a:moveTo>
                <a:lnTo>
                  <a:pt x="923110" y="1378189"/>
                </a:lnTo>
                <a:lnTo>
                  <a:pt x="69895" y="590243"/>
                </a:lnTo>
                <a:lnTo>
                  <a:pt x="39023" y="554918"/>
                </a:lnTo>
                <a:lnTo>
                  <a:pt x="17000" y="515049"/>
                </a:lnTo>
                <a:lnTo>
                  <a:pt x="3951" y="472147"/>
                </a:lnTo>
                <a:lnTo>
                  <a:pt x="0" y="427724"/>
                </a:lnTo>
                <a:lnTo>
                  <a:pt x="5271" y="383292"/>
                </a:lnTo>
                <a:lnTo>
                  <a:pt x="19889" y="340361"/>
                </a:lnTo>
                <a:lnTo>
                  <a:pt x="43978" y="300444"/>
                </a:lnTo>
                <a:lnTo>
                  <a:pt x="272700" y="0"/>
                </a:lnTo>
                <a:lnTo>
                  <a:pt x="310694" y="61854"/>
                </a:lnTo>
                <a:lnTo>
                  <a:pt x="135293" y="292804"/>
                </a:lnTo>
                <a:lnTo>
                  <a:pt x="101203" y="340729"/>
                </a:lnTo>
                <a:lnTo>
                  <a:pt x="80435" y="383869"/>
                </a:lnTo>
                <a:lnTo>
                  <a:pt x="72554" y="423790"/>
                </a:lnTo>
                <a:lnTo>
                  <a:pt x="77126" y="462057"/>
                </a:lnTo>
                <a:lnTo>
                  <a:pt x="93716" y="500237"/>
                </a:lnTo>
                <a:lnTo>
                  <a:pt x="121889" y="539897"/>
                </a:lnTo>
                <a:lnTo>
                  <a:pt x="161210" y="582603"/>
                </a:lnTo>
                <a:lnTo>
                  <a:pt x="981379" y="1339608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134727" y="1788076"/>
            <a:ext cx="335280" cy="335280"/>
          </a:xfrm>
          <a:custGeom>
            <a:avLst/>
            <a:gdLst/>
            <a:ahLst/>
            <a:cxnLst/>
            <a:rect l="l" t="t" r="r" b="b"/>
            <a:pathLst>
              <a:path w="335280" h="335280">
                <a:moveTo>
                  <a:pt x="285879" y="285879"/>
                </a:moveTo>
                <a:lnTo>
                  <a:pt x="253587" y="311068"/>
                </a:lnTo>
                <a:lnTo>
                  <a:pt x="216144" y="327636"/>
                </a:lnTo>
                <a:lnTo>
                  <a:pt x="175781" y="334603"/>
                </a:lnTo>
                <a:lnTo>
                  <a:pt x="167557" y="334796"/>
                </a:lnTo>
                <a:lnTo>
                  <a:pt x="159333" y="334587"/>
                </a:lnTo>
                <a:lnTo>
                  <a:pt x="118957" y="327543"/>
                </a:lnTo>
                <a:lnTo>
                  <a:pt x="81483" y="310904"/>
                </a:lnTo>
                <a:lnTo>
                  <a:pt x="49142" y="285653"/>
                </a:lnTo>
                <a:lnTo>
                  <a:pt x="23891" y="253312"/>
                </a:lnTo>
                <a:lnTo>
                  <a:pt x="7252" y="215838"/>
                </a:lnTo>
                <a:lnTo>
                  <a:pt x="208" y="175462"/>
                </a:lnTo>
                <a:lnTo>
                  <a:pt x="0" y="167238"/>
                </a:lnTo>
                <a:lnTo>
                  <a:pt x="193" y="159014"/>
                </a:lnTo>
                <a:lnTo>
                  <a:pt x="7159" y="118651"/>
                </a:lnTo>
                <a:lnTo>
                  <a:pt x="23727" y="81209"/>
                </a:lnTo>
                <a:lnTo>
                  <a:pt x="48916" y="48916"/>
                </a:lnTo>
                <a:lnTo>
                  <a:pt x="81209" y="23727"/>
                </a:lnTo>
                <a:lnTo>
                  <a:pt x="118651" y="7159"/>
                </a:lnTo>
                <a:lnTo>
                  <a:pt x="159014" y="193"/>
                </a:lnTo>
                <a:lnTo>
                  <a:pt x="167238" y="0"/>
                </a:lnTo>
                <a:lnTo>
                  <a:pt x="175462" y="208"/>
                </a:lnTo>
                <a:lnTo>
                  <a:pt x="215839" y="7252"/>
                </a:lnTo>
                <a:lnTo>
                  <a:pt x="253313" y="23891"/>
                </a:lnTo>
                <a:lnTo>
                  <a:pt x="285653" y="49142"/>
                </a:lnTo>
                <a:lnTo>
                  <a:pt x="310904" y="81483"/>
                </a:lnTo>
                <a:lnTo>
                  <a:pt x="327543" y="118957"/>
                </a:lnTo>
                <a:lnTo>
                  <a:pt x="334587" y="159333"/>
                </a:lnTo>
                <a:lnTo>
                  <a:pt x="334796" y="167558"/>
                </a:lnTo>
                <a:lnTo>
                  <a:pt x="334603" y="175781"/>
                </a:lnTo>
                <a:lnTo>
                  <a:pt x="327636" y="216144"/>
                </a:lnTo>
                <a:lnTo>
                  <a:pt x="311068" y="253587"/>
                </a:lnTo>
                <a:lnTo>
                  <a:pt x="285879" y="285879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424656" y="5"/>
            <a:ext cx="202680" cy="1919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002665" y="131300"/>
            <a:ext cx="270510" cy="260350"/>
          </a:xfrm>
          <a:custGeom>
            <a:avLst/>
            <a:gdLst/>
            <a:ahLst/>
            <a:cxnLst/>
            <a:rect l="l" t="t" r="r" b="b"/>
            <a:pathLst>
              <a:path w="270510" h="260350">
                <a:moveTo>
                  <a:pt x="267397" y="201287"/>
                </a:moveTo>
                <a:lnTo>
                  <a:pt x="261035" y="205968"/>
                </a:lnTo>
                <a:lnTo>
                  <a:pt x="127261" y="257473"/>
                </a:lnTo>
                <a:lnTo>
                  <a:pt x="120590" y="259925"/>
                </a:lnTo>
                <a:lnTo>
                  <a:pt x="112860" y="257811"/>
                </a:lnTo>
                <a:lnTo>
                  <a:pt x="107235" y="252185"/>
                </a:lnTo>
                <a:lnTo>
                  <a:pt x="8443" y="154797"/>
                </a:lnTo>
                <a:lnTo>
                  <a:pt x="2467" y="148820"/>
                </a:lnTo>
                <a:lnTo>
                  <a:pt x="0" y="140037"/>
                </a:lnTo>
                <a:lnTo>
                  <a:pt x="3857" y="133367"/>
                </a:lnTo>
                <a:lnTo>
                  <a:pt x="60339" y="17324"/>
                </a:lnTo>
                <a:lnTo>
                  <a:pt x="77664" y="0"/>
                </a:lnTo>
                <a:lnTo>
                  <a:pt x="84708" y="1273"/>
                </a:lnTo>
                <a:lnTo>
                  <a:pt x="92248" y="6302"/>
                </a:lnTo>
                <a:lnTo>
                  <a:pt x="263818" y="177872"/>
                </a:lnTo>
                <a:lnTo>
                  <a:pt x="268918" y="185725"/>
                </a:lnTo>
                <a:lnTo>
                  <a:pt x="270068" y="194035"/>
                </a:lnTo>
                <a:lnTo>
                  <a:pt x="267397" y="201287"/>
                </a:lnTo>
                <a:close/>
              </a:path>
            </a:pathLst>
          </a:custGeom>
          <a:solidFill>
            <a:srgbClr val="2F2F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199470" y="1852782"/>
            <a:ext cx="201794" cy="20186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716461" y="1098090"/>
            <a:ext cx="807720" cy="686435"/>
          </a:xfrm>
          <a:custGeom>
            <a:avLst/>
            <a:gdLst/>
            <a:ahLst/>
            <a:cxnLst/>
            <a:rect l="l" t="t" r="r" b="b"/>
            <a:pathLst>
              <a:path w="807720" h="686435">
                <a:moveTo>
                  <a:pt x="677900" y="542836"/>
                </a:moveTo>
                <a:lnTo>
                  <a:pt x="646821" y="571279"/>
                </a:lnTo>
                <a:lnTo>
                  <a:pt x="630346" y="584062"/>
                </a:lnTo>
                <a:lnTo>
                  <a:pt x="629996" y="584413"/>
                </a:lnTo>
                <a:lnTo>
                  <a:pt x="577808" y="612582"/>
                </a:lnTo>
                <a:lnTo>
                  <a:pt x="528106" y="636742"/>
                </a:lnTo>
                <a:lnTo>
                  <a:pt x="480494" y="656535"/>
                </a:lnTo>
                <a:lnTo>
                  <a:pt x="434580" y="671605"/>
                </a:lnTo>
                <a:lnTo>
                  <a:pt x="389958" y="681596"/>
                </a:lnTo>
                <a:lnTo>
                  <a:pt x="346269" y="686147"/>
                </a:lnTo>
                <a:lnTo>
                  <a:pt x="303086" y="684907"/>
                </a:lnTo>
                <a:lnTo>
                  <a:pt x="261562" y="678165"/>
                </a:lnTo>
                <a:lnTo>
                  <a:pt x="220556" y="666392"/>
                </a:lnTo>
                <a:lnTo>
                  <a:pt x="179858" y="649500"/>
                </a:lnTo>
                <a:lnTo>
                  <a:pt x="139260" y="627405"/>
                </a:lnTo>
                <a:lnTo>
                  <a:pt x="98552" y="600020"/>
                </a:lnTo>
                <a:lnTo>
                  <a:pt x="57526" y="567258"/>
                </a:lnTo>
                <a:lnTo>
                  <a:pt x="15973" y="529033"/>
                </a:lnTo>
                <a:lnTo>
                  <a:pt x="0" y="491742"/>
                </a:lnTo>
                <a:lnTo>
                  <a:pt x="3520" y="471676"/>
                </a:lnTo>
                <a:lnTo>
                  <a:pt x="14848" y="454218"/>
                </a:lnTo>
                <a:lnTo>
                  <a:pt x="32113" y="442687"/>
                </a:lnTo>
                <a:lnTo>
                  <a:pt x="52152" y="439062"/>
                </a:lnTo>
                <a:lnTo>
                  <a:pt x="72331" y="443208"/>
                </a:lnTo>
                <a:lnTo>
                  <a:pt x="90014" y="454992"/>
                </a:lnTo>
                <a:lnTo>
                  <a:pt x="132806" y="493910"/>
                </a:lnTo>
                <a:lnTo>
                  <a:pt x="174580" y="525723"/>
                </a:lnTo>
                <a:lnTo>
                  <a:pt x="215735" y="550450"/>
                </a:lnTo>
                <a:lnTo>
                  <a:pt x="256669" y="568111"/>
                </a:lnTo>
                <a:lnTo>
                  <a:pt x="297781" y="578724"/>
                </a:lnTo>
                <a:lnTo>
                  <a:pt x="339471" y="582309"/>
                </a:lnTo>
                <a:lnTo>
                  <a:pt x="382138" y="578885"/>
                </a:lnTo>
                <a:lnTo>
                  <a:pt x="426180" y="568472"/>
                </a:lnTo>
                <a:lnTo>
                  <a:pt x="471997" y="551089"/>
                </a:lnTo>
                <a:lnTo>
                  <a:pt x="519988" y="526756"/>
                </a:lnTo>
                <a:lnTo>
                  <a:pt x="570551" y="495492"/>
                </a:lnTo>
                <a:lnTo>
                  <a:pt x="571253" y="494790"/>
                </a:lnTo>
                <a:lnTo>
                  <a:pt x="578173" y="489779"/>
                </a:lnTo>
                <a:lnTo>
                  <a:pt x="592550" y="478023"/>
                </a:lnTo>
                <a:lnTo>
                  <a:pt x="611991" y="459562"/>
                </a:lnTo>
                <a:lnTo>
                  <a:pt x="806393" y="265160"/>
                </a:lnTo>
                <a:lnTo>
                  <a:pt x="804219" y="295980"/>
                </a:lnTo>
                <a:lnTo>
                  <a:pt x="796509" y="338338"/>
                </a:lnTo>
                <a:lnTo>
                  <a:pt x="785275" y="376809"/>
                </a:lnTo>
                <a:lnTo>
                  <a:pt x="755955" y="441578"/>
                </a:lnTo>
                <a:lnTo>
                  <a:pt x="716605" y="499385"/>
                </a:lnTo>
                <a:lnTo>
                  <a:pt x="677900" y="542836"/>
                </a:lnTo>
                <a:close/>
              </a:path>
              <a:path w="807720" h="686435">
                <a:moveTo>
                  <a:pt x="806393" y="265160"/>
                </a:moveTo>
                <a:lnTo>
                  <a:pt x="611991" y="459562"/>
                </a:lnTo>
                <a:lnTo>
                  <a:pt x="634102" y="434435"/>
                </a:lnTo>
                <a:lnTo>
                  <a:pt x="656488" y="402679"/>
                </a:lnTo>
                <a:lnTo>
                  <a:pt x="676756" y="364335"/>
                </a:lnTo>
                <a:lnTo>
                  <a:pt x="692511" y="319441"/>
                </a:lnTo>
                <a:lnTo>
                  <a:pt x="701359" y="268036"/>
                </a:lnTo>
                <a:lnTo>
                  <a:pt x="700907" y="210159"/>
                </a:lnTo>
                <a:lnTo>
                  <a:pt x="688761" y="145849"/>
                </a:lnTo>
                <a:lnTo>
                  <a:pt x="662526" y="75144"/>
                </a:lnTo>
                <a:lnTo>
                  <a:pt x="657518" y="54729"/>
                </a:lnTo>
                <a:lnTo>
                  <a:pt x="660512" y="34617"/>
                </a:lnTo>
                <a:lnTo>
                  <a:pt x="670818" y="17213"/>
                </a:lnTo>
                <a:lnTo>
                  <a:pt x="687748" y="4920"/>
                </a:lnTo>
                <a:lnTo>
                  <a:pt x="707995" y="0"/>
                </a:lnTo>
                <a:lnTo>
                  <a:pt x="727788" y="3114"/>
                </a:lnTo>
                <a:lnTo>
                  <a:pt x="757318" y="30275"/>
                </a:lnTo>
                <a:lnTo>
                  <a:pt x="781194" y="90183"/>
                </a:lnTo>
                <a:lnTo>
                  <a:pt x="796891" y="146834"/>
                </a:lnTo>
                <a:lnTo>
                  <a:pt x="805340" y="200101"/>
                </a:lnTo>
                <a:lnTo>
                  <a:pt x="807473" y="249858"/>
                </a:lnTo>
                <a:lnTo>
                  <a:pt x="806393" y="265160"/>
                </a:lnTo>
                <a:close/>
              </a:path>
            </a:pathLst>
          </a:custGeom>
          <a:solidFill>
            <a:srgbClr val="2F2F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914163" y="439095"/>
            <a:ext cx="1078865" cy="1362075"/>
          </a:xfrm>
          <a:custGeom>
            <a:avLst/>
            <a:gdLst/>
            <a:ahLst/>
            <a:cxnLst/>
            <a:rect l="l" t="t" r="r" b="b"/>
            <a:pathLst>
              <a:path w="1078864" h="1362075">
                <a:moveTo>
                  <a:pt x="924053" y="961421"/>
                </a:moveTo>
                <a:lnTo>
                  <a:pt x="548913" y="1332614"/>
                </a:lnTo>
                <a:lnTo>
                  <a:pt x="433830" y="1361859"/>
                </a:lnTo>
                <a:lnTo>
                  <a:pt x="312987" y="1293858"/>
                </a:lnTo>
                <a:lnTo>
                  <a:pt x="217595" y="1200406"/>
                </a:lnTo>
                <a:lnTo>
                  <a:pt x="178861" y="1153301"/>
                </a:lnTo>
                <a:lnTo>
                  <a:pt x="153820" y="1116322"/>
                </a:lnTo>
                <a:lnTo>
                  <a:pt x="140667" y="1071578"/>
                </a:lnTo>
                <a:lnTo>
                  <a:pt x="135864" y="1021860"/>
                </a:lnTo>
                <a:lnTo>
                  <a:pt x="135872" y="969962"/>
                </a:lnTo>
                <a:lnTo>
                  <a:pt x="137152" y="918677"/>
                </a:lnTo>
                <a:lnTo>
                  <a:pt x="136166" y="870798"/>
                </a:lnTo>
                <a:lnTo>
                  <a:pt x="128318" y="801065"/>
                </a:lnTo>
                <a:lnTo>
                  <a:pt x="116307" y="741324"/>
                </a:lnTo>
                <a:lnTo>
                  <a:pt x="101136" y="689731"/>
                </a:lnTo>
                <a:lnTo>
                  <a:pt x="83809" y="644445"/>
                </a:lnTo>
                <a:lnTo>
                  <a:pt x="65332" y="603622"/>
                </a:lnTo>
                <a:lnTo>
                  <a:pt x="46708" y="565422"/>
                </a:lnTo>
                <a:lnTo>
                  <a:pt x="28942" y="528001"/>
                </a:lnTo>
                <a:lnTo>
                  <a:pt x="13038" y="489517"/>
                </a:lnTo>
                <a:lnTo>
                  <a:pt x="0" y="448128"/>
                </a:lnTo>
                <a:lnTo>
                  <a:pt x="22311" y="295443"/>
                </a:lnTo>
                <a:lnTo>
                  <a:pt x="121229" y="150584"/>
                </a:lnTo>
                <a:lnTo>
                  <a:pt x="229731" y="42465"/>
                </a:lnTo>
                <a:lnTo>
                  <a:pt x="280793" y="0"/>
                </a:lnTo>
                <a:lnTo>
                  <a:pt x="1078398" y="797605"/>
                </a:lnTo>
                <a:lnTo>
                  <a:pt x="924053" y="961421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168513" y="6"/>
            <a:ext cx="2066289" cy="1239520"/>
          </a:xfrm>
          <a:custGeom>
            <a:avLst/>
            <a:gdLst/>
            <a:ahLst/>
            <a:cxnLst/>
            <a:rect l="l" t="t" r="r" b="b"/>
            <a:pathLst>
              <a:path w="2066290" h="1239520">
                <a:moveTo>
                  <a:pt x="2066267" y="0"/>
                </a:moveTo>
                <a:lnTo>
                  <a:pt x="826809" y="1239457"/>
                </a:lnTo>
                <a:lnTo>
                  <a:pt x="0" y="412647"/>
                </a:lnTo>
                <a:lnTo>
                  <a:pt x="412647" y="0"/>
                </a:lnTo>
                <a:lnTo>
                  <a:pt x="2066267" y="0"/>
                </a:lnTo>
                <a:close/>
              </a:path>
            </a:pathLst>
          </a:custGeom>
          <a:solidFill>
            <a:srgbClr val="73AE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727761" y="6"/>
            <a:ext cx="661035" cy="636270"/>
          </a:xfrm>
          <a:custGeom>
            <a:avLst/>
            <a:gdLst/>
            <a:ahLst/>
            <a:cxnLst/>
            <a:rect l="l" t="t" r="r" b="b"/>
            <a:pathLst>
              <a:path w="661034" h="636270">
                <a:moveTo>
                  <a:pt x="563543" y="538621"/>
                </a:moveTo>
                <a:lnTo>
                  <a:pt x="533159" y="565497"/>
                </a:lnTo>
                <a:lnTo>
                  <a:pt x="499727" y="588457"/>
                </a:lnTo>
                <a:lnTo>
                  <a:pt x="463747" y="607160"/>
                </a:lnTo>
                <a:lnTo>
                  <a:pt x="425756" y="621326"/>
                </a:lnTo>
                <a:lnTo>
                  <a:pt x="386328" y="630740"/>
                </a:lnTo>
                <a:lnTo>
                  <a:pt x="346063" y="635259"/>
                </a:lnTo>
                <a:lnTo>
                  <a:pt x="329855" y="635678"/>
                </a:lnTo>
                <a:lnTo>
                  <a:pt x="321747" y="635589"/>
                </a:lnTo>
                <a:lnTo>
                  <a:pt x="281395" y="632169"/>
                </a:lnTo>
                <a:lnTo>
                  <a:pt x="241778" y="623833"/>
                </a:lnTo>
                <a:lnTo>
                  <a:pt x="203488" y="610706"/>
                </a:lnTo>
                <a:lnTo>
                  <a:pt x="167106" y="592986"/>
                </a:lnTo>
                <a:lnTo>
                  <a:pt x="133183" y="570943"/>
                </a:lnTo>
                <a:lnTo>
                  <a:pt x="102224" y="544905"/>
                </a:lnTo>
                <a:lnTo>
                  <a:pt x="74692" y="515262"/>
                </a:lnTo>
                <a:lnTo>
                  <a:pt x="51005" y="482461"/>
                </a:lnTo>
                <a:lnTo>
                  <a:pt x="31521" y="447001"/>
                </a:lnTo>
                <a:lnTo>
                  <a:pt x="16531" y="409412"/>
                </a:lnTo>
                <a:lnTo>
                  <a:pt x="6259" y="370252"/>
                </a:lnTo>
                <a:lnTo>
                  <a:pt x="862" y="330117"/>
                </a:lnTo>
                <a:lnTo>
                  <a:pt x="0" y="305822"/>
                </a:lnTo>
                <a:lnTo>
                  <a:pt x="110" y="297714"/>
                </a:lnTo>
                <a:lnTo>
                  <a:pt x="3640" y="257352"/>
                </a:lnTo>
                <a:lnTo>
                  <a:pt x="12082" y="217713"/>
                </a:lnTo>
                <a:lnTo>
                  <a:pt x="25312" y="179388"/>
                </a:lnTo>
                <a:lnTo>
                  <a:pt x="43130" y="142958"/>
                </a:lnTo>
                <a:lnTo>
                  <a:pt x="65265" y="108975"/>
                </a:lnTo>
                <a:lnTo>
                  <a:pt x="91386" y="77946"/>
                </a:lnTo>
                <a:lnTo>
                  <a:pt x="121104" y="50334"/>
                </a:lnTo>
                <a:lnTo>
                  <a:pt x="153968" y="26559"/>
                </a:lnTo>
                <a:lnTo>
                  <a:pt x="189480" y="6979"/>
                </a:lnTo>
                <a:lnTo>
                  <a:pt x="205284" y="0"/>
                </a:lnTo>
                <a:lnTo>
                  <a:pt x="456985" y="0"/>
                </a:lnTo>
                <a:lnTo>
                  <a:pt x="493493" y="17770"/>
                </a:lnTo>
                <a:lnTo>
                  <a:pt x="527417" y="39813"/>
                </a:lnTo>
                <a:lnTo>
                  <a:pt x="558376" y="65850"/>
                </a:lnTo>
                <a:lnTo>
                  <a:pt x="585908" y="95493"/>
                </a:lnTo>
                <a:lnTo>
                  <a:pt x="609595" y="128294"/>
                </a:lnTo>
                <a:lnTo>
                  <a:pt x="629078" y="163754"/>
                </a:lnTo>
                <a:lnTo>
                  <a:pt x="644068" y="201344"/>
                </a:lnTo>
                <a:lnTo>
                  <a:pt x="654340" y="240503"/>
                </a:lnTo>
                <a:lnTo>
                  <a:pt x="659738" y="280638"/>
                </a:lnTo>
                <a:lnTo>
                  <a:pt x="660600" y="304933"/>
                </a:lnTo>
                <a:lnTo>
                  <a:pt x="660490" y="313041"/>
                </a:lnTo>
                <a:lnTo>
                  <a:pt x="656960" y="353403"/>
                </a:lnTo>
                <a:lnTo>
                  <a:pt x="648518" y="393042"/>
                </a:lnTo>
                <a:lnTo>
                  <a:pt x="635287" y="431367"/>
                </a:lnTo>
                <a:lnTo>
                  <a:pt x="617470" y="467797"/>
                </a:lnTo>
                <a:lnTo>
                  <a:pt x="595335" y="501780"/>
                </a:lnTo>
                <a:lnTo>
                  <a:pt x="569214" y="532809"/>
                </a:lnTo>
                <a:lnTo>
                  <a:pt x="563543" y="538621"/>
                </a:lnTo>
                <a:close/>
              </a:path>
            </a:pathLst>
          </a:custGeom>
          <a:solidFill>
            <a:srgbClr val="2F2F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686131" y="1015747"/>
            <a:ext cx="661035" cy="661035"/>
          </a:xfrm>
          <a:custGeom>
            <a:avLst/>
            <a:gdLst/>
            <a:ahLst/>
            <a:cxnLst/>
            <a:rect l="l" t="t" r="r" b="b"/>
            <a:pathLst>
              <a:path w="661035" h="661035">
                <a:moveTo>
                  <a:pt x="121361" y="75514"/>
                </a:moveTo>
                <a:lnTo>
                  <a:pt x="75515" y="121361"/>
                </a:lnTo>
                <a:lnTo>
                  <a:pt x="80337" y="114743"/>
                </a:lnTo>
                <a:lnTo>
                  <a:pt x="114743" y="80337"/>
                </a:lnTo>
                <a:lnTo>
                  <a:pt x="121361" y="75514"/>
                </a:lnTo>
                <a:close/>
              </a:path>
              <a:path w="661035" h="661035">
                <a:moveTo>
                  <a:pt x="585641" y="539794"/>
                </a:moveTo>
                <a:lnTo>
                  <a:pt x="539794" y="585641"/>
                </a:lnTo>
                <a:lnTo>
                  <a:pt x="506984" y="609470"/>
                </a:lnTo>
                <a:lnTo>
                  <a:pt x="499605" y="613257"/>
                </a:lnTo>
                <a:lnTo>
                  <a:pt x="493158" y="617908"/>
                </a:lnTo>
                <a:lnTo>
                  <a:pt x="464181" y="632517"/>
                </a:lnTo>
                <a:lnTo>
                  <a:pt x="456156" y="635154"/>
                </a:lnTo>
                <a:lnTo>
                  <a:pt x="449082" y="638635"/>
                </a:lnTo>
                <a:lnTo>
                  <a:pt x="441171" y="641158"/>
                </a:lnTo>
                <a:lnTo>
                  <a:pt x="417806" y="648359"/>
                </a:lnTo>
                <a:lnTo>
                  <a:pt x="402575" y="652814"/>
                </a:lnTo>
                <a:lnTo>
                  <a:pt x="394170" y="654035"/>
                </a:lnTo>
                <a:lnTo>
                  <a:pt x="386741" y="656075"/>
                </a:lnTo>
                <a:lnTo>
                  <a:pt x="346389" y="660507"/>
                </a:lnTo>
                <a:lnTo>
                  <a:pt x="337694" y="660221"/>
                </a:lnTo>
                <a:lnTo>
                  <a:pt x="329993" y="660738"/>
                </a:lnTo>
                <a:lnTo>
                  <a:pt x="321493" y="660258"/>
                </a:lnTo>
                <a:lnTo>
                  <a:pt x="313995" y="660571"/>
                </a:lnTo>
                <a:lnTo>
                  <a:pt x="305704" y="659882"/>
                </a:lnTo>
                <a:lnTo>
                  <a:pt x="265885" y="654800"/>
                </a:lnTo>
                <a:lnTo>
                  <a:pt x="257365" y="652543"/>
                </a:lnTo>
                <a:lnTo>
                  <a:pt x="249865" y="651063"/>
                </a:lnTo>
                <a:lnTo>
                  <a:pt x="241587" y="648564"/>
                </a:lnTo>
                <a:lnTo>
                  <a:pt x="234329" y="646843"/>
                </a:lnTo>
                <a:lnTo>
                  <a:pt x="226296" y="644099"/>
                </a:lnTo>
                <a:lnTo>
                  <a:pt x="218391" y="641227"/>
                </a:lnTo>
                <a:lnTo>
                  <a:pt x="210614" y="638229"/>
                </a:lnTo>
                <a:lnTo>
                  <a:pt x="203861" y="636001"/>
                </a:lnTo>
                <a:lnTo>
                  <a:pt x="167589" y="618391"/>
                </a:lnTo>
                <a:lnTo>
                  <a:pt x="159841" y="613568"/>
                </a:lnTo>
                <a:lnTo>
                  <a:pt x="153127" y="609505"/>
                </a:lnTo>
                <a:lnTo>
                  <a:pt x="120731" y="586223"/>
                </a:lnTo>
                <a:lnTo>
                  <a:pt x="90939" y="558542"/>
                </a:lnTo>
                <a:lnTo>
                  <a:pt x="64663" y="527345"/>
                </a:lnTo>
                <a:lnTo>
                  <a:pt x="55849" y="514606"/>
                </a:lnTo>
                <a:lnTo>
                  <a:pt x="50752" y="507130"/>
                </a:lnTo>
                <a:lnTo>
                  <a:pt x="31799" y="472201"/>
                </a:lnTo>
                <a:lnTo>
                  <a:pt x="16158" y="433961"/>
                </a:lnTo>
                <a:lnTo>
                  <a:pt x="14313" y="426826"/>
                </a:lnTo>
                <a:lnTo>
                  <a:pt x="11693" y="418670"/>
                </a:lnTo>
                <a:lnTo>
                  <a:pt x="10092" y="411290"/>
                </a:lnTo>
                <a:lnTo>
                  <a:pt x="7714" y="402892"/>
                </a:lnTo>
                <a:lnTo>
                  <a:pt x="6355" y="395271"/>
                </a:lnTo>
                <a:lnTo>
                  <a:pt x="5113" y="387532"/>
                </a:lnTo>
                <a:lnTo>
                  <a:pt x="3985" y="379681"/>
                </a:lnTo>
                <a:lnTo>
                  <a:pt x="2071" y="370818"/>
                </a:lnTo>
                <a:lnTo>
                  <a:pt x="1169" y="362740"/>
                </a:lnTo>
                <a:lnTo>
                  <a:pt x="1273" y="355451"/>
                </a:lnTo>
                <a:lnTo>
                  <a:pt x="584" y="347160"/>
                </a:lnTo>
                <a:lnTo>
                  <a:pt x="0" y="338764"/>
                </a:lnTo>
                <a:lnTo>
                  <a:pt x="417" y="331162"/>
                </a:lnTo>
                <a:lnTo>
                  <a:pt x="37" y="322563"/>
                </a:lnTo>
                <a:lnTo>
                  <a:pt x="649" y="314767"/>
                </a:lnTo>
                <a:lnTo>
                  <a:pt x="1355" y="306876"/>
                </a:lnTo>
                <a:lnTo>
                  <a:pt x="1259" y="297992"/>
                </a:lnTo>
                <a:lnTo>
                  <a:pt x="2149" y="289918"/>
                </a:lnTo>
                <a:lnTo>
                  <a:pt x="4022" y="282657"/>
                </a:lnTo>
                <a:lnTo>
                  <a:pt x="5080" y="274414"/>
                </a:lnTo>
                <a:lnTo>
                  <a:pt x="6223" y="266087"/>
                </a:lnTo>
                <a:lnTo>
                  <a:pt x="8341" y="258581"/>
                </a:lnTo>
                <a:lnTo>
                  <a:pt x="9634" y="250103"/>
                </a:lnTo>
                <a:lnTo>
                  <a:pt x="14234" y="234727"/>
                </a:lnTo>
                <a:lnTo>
                  <a:pt x="19099" y="219086"/>
                </a:lnTo>
                <a:lnTo>
                  <a:pt x="22520" y="212073"/>
                </a:lnTo>
                <a:lnTo>
                  <a:pt x="25103" y="204101"/>
                </a:lnTo>
                <a:lnTo>
                  <a:pt x="47000" y="160652"/>
                </a:lnTo>
                <a:lnTo>
                  <a:pt x="51685" y="154171"/>
                </a:lnTo>
                <a:lnTo>
                  <a:pt x="55506" y="146758"/>
                </a:lnTo>
                <a:lnTo>
                  <a:pt x="69808" y="127068"/>
                </a:lnTo>
                <a:lnTo>
                  <a:pt x="127068" y="69808"/>
                </a:lnTo>
                <a:lnTo>
                  <a:pt x="146758" y="55506"/>
                </a:lnTo>
                <a:lnTo>
                  <a:pt x="154172" y="51685"/>
                </a:lnTo>
                <a:lnTo>
                  <a:pt x="160652" y="47000"/>
                </a:lnTo>
                <a:lnTo>
                  <a:pt x="204101" y="25103"/>
                </a:lnTo>
                <a:lnTo>
                  <a:pt x="212073" y="22520"/>
                </a:lnTo>
                <a:lnTo>
                  <a:pt x="219086" y="19099"/>
                </a:lnTo>
                <a:lnTo>
                  <a:pt x="234727" y="14234"/>
                </a:lnTo>
                <a:lnTo>
                  <a:pt x="250103" y="9634"/>
                </a:lnTo>
                <a:lnTo>
                  <a:pt x="258581" y="8341"/>
                </a:lnTo>
                <a:lnTo>
                  <a:pt x="266087" y="6223"/>
                </a:lnTo>
                <a:lnTo>
                  <a:pt x="274414" y="5080"/>
                </a:lnTo>
                <a:lnTo>
                  <a:pt x="282657" y="4022"/>
                </a:lnTo>
                <a:lnTo>
                  <a:pt x="289918" y="2149"/>
                </a:lnTo>
                <a:lnTo>
                  <a:pt x="297992" y="1258"/>
                </a:lnTo>
                <a:lnTo>
                  <a:pt x="306876" y="1355"/>
                </a:lnTo>
                <a:lnTo>
                  <a:pt x="314767" y="649"/>
                </a:lnTo>
                <a:lnTo>
                  <a:pt x="322563" y="37"/>
                </a:lnTo>
                <a:lnTo>
                  <a:pt x="331162" y="417"/>
                </a:lnTo>
                <a:lnTo>
                  <a:pt x="338764" y="0"/>
                </a:lnTo>
                <a:lnTo>
                  <a:pt x="347160" y="584"/>
                </a:lnTo>
                <a:lnTo>
                  <a:pt x="355451" y="1273"/>
                </a:lnTo>
                <a:lnTo>
                  <a:pt x="362740" y="1169"/>
                </a:lnTo>
                <a:lnTo>
                  <a:pt x="370818" y="2071"/>
                </a:lnTo>
                <a:lnTo>
                  <a:pt x="379681" y="3985"/>
                </a:lnTo>
                <a:lnTo>
                  <a:pt x="387532" y="5113"/>
                </a:lnTo>
                <a:lnTo>
                  <a:pt x="395270" y="6355"/>
                </a:lnTo>
                <a:lnTo>
                  <a:pt x="402892" y="7714"/>
                </a:lnTo>
                <a:lnTo>
                  <a:pt x="411290" y="10092"/>
                </a:lnTo>
                <a:lnTo>
                  <a:pt x="418670" y="11693"/>
                </a:lnTo>
                <a:lnTo>
                  <a:pt x="426826" y="14313"/>
                </a:lnTo>
                <a:lnTo>
                  <a:pt x="433961" y="16158"/>
                </a:lnTo>
                <a:lnTo>
                  <a:pt x="441866" y="19030"/>
                </a:lnTo>
                <a:lnTo>
                  <a:pt x="479456" y="35321"/>
                </a:lnTo>
                <a:lnTo>
                  <a:pt x="514606" y="55849"/>
                </a:lnTo>
                <a:lnTo>
                  <a:pt x="521045" y="60186"/>
                </a:lnTo>
                <a:lnTo>
                  <a:pt x="552045" y="84864"/>
                </a:lnTo>
                <a:lnTo>
                  <a:pt x="580430" y="113952"/>
                </a:lnTo>
                <a:lnTo>
                  <a:pt x="605306" y="146550"/>
                </a:lnTo>
                <a:lnTo>
                  <a:pt x="613568" y="159841"/>
                </a:lnTo>
                <a:lnTo>
                  <a:pt x="618391" y="167589"/>
                </a:lnTo>
                <a:lnTo>
                  <a:pt x="636001" y="203861"/>
                </a:lnTo>
                <a:lnTo>
                  <a:pt x="638229" y="210614"/>
                </a:lnTo>
                <a:lnTo>
                  <a:pt x="641228" y="218391"/>
                </a:lnTo>
                <a:lnTo>
                  <a:pt x="644099" y="226296"/>
                </a:lnTo>
                <a:lnTo>
                  <a:pt x="646843" y="234329"/>
                </a:lnTo>
                <a:lnTo>
                  <a:pt x="648564" y="241587"/>
                </a:lnTo>
                <a:lnTo>
                  <a:pt x="651063" y="249865"/>
                </a:lnTo>
                <a:lnTo>
                  <a:pt x="652543" y="257365"/>
                </a:lnTo>
                <a:lnTo>
                  <a:pt x="654800" y="265885"/>
                </a:lnTo>
                <a:lnTo>
                  <a:pt x="656042" y="273623"/>
                </a:lnTo>
                <a:lnTo>
                  <a:pt x="660571" y="313995"/>
                </a:lnTo>
                <a:lnTo>
                  <a:pt x="660258" y="321493"/>
                </a:lnTo>
                <a:lnTo>
                  <a:pt x="660738" y="329993"/>
                </a:lnTo>
                <a:lnTo>
                  <a:pt x="660221" y="337694"/>
                </a:lnTo>
                <a:lnTo>
                  <a:pt x="660507" y="346388"/>
                </a:lnTo>
                <a:lnTo>
                  <a:pt x="659800" y="354279"/>
                </a:lnTo>
                <a:lnTo>
                  <a:pt x="654035" y="394170"/>
                </a:lnTo>
                <a:lnTo>
                  <a:pt x="652814" y="402575"/>
                </a:lnTo>
                <a:lnTo>
                  <a:pt x="648359" y="417806"/>
                </a:lnTo>
                <a:lnTo>
                  <a:pt x="641158" y="441171"/>
                </a:lnTo>
                <a:lnTo>
                  <a:pt x="638635" y="449082"/>
                </a:lnTo>
                <a:lnTo>
                  <a:pt x="635154" y="456156"/>
                </a:lnTo>
                <a:lnTo>
                  <a:pt x="632517" y="464181"/>
                </a:lnTo>
                <a:lnTo>
                  <a:pt x="617908" y="493158"/>
                </a:lnTo>
                <a:lnTo>
                  <a:pt x="613257" y="499605"/>
                </a:lnTo>
                <a:lnTo>
                  <a:pt x="609471" y="506984"/>
                </a:lnTo>
                <a:lnTo>
                  <a:pt x="585641" y="539794"/>
                </a:lnTo>
                <a:close/>
              </a:path>
              <a:path w="661035" h="661035">
                <a:moveTo>
                  <a:pt x="575091" y="552140"/>
                </a:moveTo>
                <a:lnTo>
                  <a:pt x="552140" y="575091"/>
                </a:lnTo>
                <a:lnTo>
                  <a:pt x="545514" y="579920"/>
                </a:lnTo>
                <a:lnTo>
                  <a:pt x="579920" y="545514"/>
                </a:lnTo>
                <a:lnTo>
                  <a:pt x="575091" y="552140"/>
                </a:lnTo>
                <a:close/>
              </a:path>
            </a:pathLst>
          </a:custGeom>
          <a:solidFill>
            <a:srgbClr val="2F2F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808740" y="1136773"/>
            <a:ext cx="420370" cy="420370"/>
          </a:xfrm>
          <a:custGeom>
            <a:avLst/>
            <a:gdLst/>
            <a:ahLst/>
            <a:cxnLst/>
            <a:rect l="l" t="t" r="r" b="b"/>
            <a:pathLst>
              <a:path w="420370" h="420369">
                <a:moveTo>
                  <a:pt x="363414" y="353668"/>
                </a:moveTo>
                <a:lnTo>
                  <a:pt x="332389" y="380886"/>
                </a:lnTo>
                <a:lnTo>
                  <a:pt x="296667" y="401543"/>
                </a:lnTo>
                <a:lnTo>
                  <a:pt x="257620" y="414845"/>
                </a:lnTo>
                <a:lnTo>
                  <a:pt x="216749" y="420280"/>
                </a:lnTo>
                <a:lnTo>
                  <a:pt x="202984" y="420299"/>
                </a:lnTo>
                <a:lnTo>
                  <a:pt x="196119" y="419971"/>
                </a:lnTo>
                <a:lnTo>
                  <a:pt x="155461" y="413312"/>
                </a:lnTo>
                <a:lnTo>
                  <a:pt x="116906" y="398846"/>
                </a:lnTo>
                <a:lnTo>
                  <a:pt x="81933" y="377128"/>
                </a:lnTo>
                <a:lnTo>
                  <a:pt x="51888" y="348994"/>
                </a:lnTo>
                <a:lnTo>
                  <a:pt x="27925" y="315524"/>
                </a:lnTo>
                <a:lnTo>
                  <a:pt x="10964" y="278004"/>
                </a:lnTo>
                <a:lnTo>
                  <a:pt x="1658" y="237876"/>
                </a:lnTo>
                <a:lnTo>
                  <a:pt x="0" y="217315"/>
                </a:lnTo>
                <a:lnTo>
                  <a:pt x="18" y="203550"/>
                </a:lnTo>
                <a:lnTo>
                  <a:pt x="5454" y="162678"/>
                </a:lnTo>
                <a:lnTo>
                  <a:pt x="18755" y="123631"/>
                </a:lnTo>
                <a:lnTo>
                  <a:pt x="39412" y="87909"/>
                </a:lnTo>
                <a:lnTo>
                  <a:pt x="66631" y="56884"/>
                </a:lnTo>
                <a:lnTo>
                  <a:pt x="99364" y="31750"/>
                </a:lnTo>
                <a:lnTo>
                  <a:pt x="136355" y="13471"/>
                </a:lnTo>
                <a:lnTo>
                  <a:pt x="176182" y="2750"/>
                </a:lnTo>
                <a:lnTo>
                  <a:pt x="217315" y="0"/>
                </a:lnTo>
                <a:lnTo>
                  <a:pt x="224180" y="328"/>
                </a:lnTo>
                <a:lnTo>
                  <a:pt x="264837" y="6986"/>
                </a:lnTo>
                <a:lnTo>
                  <a:pt x="303393" y="21452"/>
                </a:lnTo>
                <a:lnTo>
                  <a:pt x="338365" y="43170"/>
                </a:lnTo>
                <a:lnTo>
                  <a:pt x="368411" y="71305"/>
                </a:lnTo>
                <a:lnTo>
                  <a:pt x="392374" y="104775"/>
                </a:lnTo>
                <a:lnTo>
                  <a:pt x="409334" y="142295"/>
                </a:lnTo>
                <a:lnTo>
                  <a:pt x="418640" y="182422"/>
                </a:lnTo>
                <a:lnTo>
                  <a:pt x="420299" y="202984"/>
                </a:lnTo>
                <a:lnTo>
                  <a:pt x="420280" y="216749"/>
                </a:lnTo>
                <a:lnTo>
                  <a:pt x="414845" y="257620"/>
                </a:lnTo>
                <a:lnTo>
                  <a:pt x="401543" y="296667"/>
                </a:lnTo>
                <a:lnTo>
                  <a:pt x="380886" y="332389"/>
                </a:lnTo>
                <a:lnTo>
                  <a:pt x="363414" y="35366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849491" y="96022"/>
            <a:ext cx="420370" cy="420370"/>
          </a:xfrm>
          <a:custGeom>
            <a:avLst/>
            <a:gdLst/>
            <a:ahLst/>
            <a:cxnLst/>
            <a:rect l="l" t="t" r="r" b="b"/>
            <a:pathLst>
              <a:path w="420370" h="420370">
                <a:moveTo>
                  <a:pt x="363414" y="353668"/>
                </a:moveTo>
                <a:lnTo>
                  <a:pt x="332389" y="380886"/>
                </a:lnTo>
                <a:lnTo>
                  <a:pt x="296667" y="401543"/>
                </a:lnTo>
                <a:lnTo>
                  <a:pt x="257620" y="414845"/>
                </a:lnTo>
                <a:lnTo>
                  <a:pt x="216749" y="420280"/>
                </a:lnTo>
                <a:lnTo>
                  <a:pt x="202984" y="420299"/>
                </a:lnTo>
                <a:lnTo>
                  <a:pt x="196119" y="419971"/>
                </a:lnTo>
                <a:lnTo>
                  <a:pt x="155461" y="413312"/>
                </a:lnTo>
                <a:lnTo>
                  <a:pt x="116906" y="398846"/>
                </a:lnTo>
                <a:lnTo>
                  <a:pt x="81933" y="377128"/>
                </a:lnTo>
                <a:lnTo>
                  <a:pt x="51888" y="348994"/>
                </a:lnTo>
                <a:lnTo>
                  <a:pt x="27925" y="315524"/>
                </a:lnTo>
                <a:lnTo>
                  <a:pt x="10964" y="278004"/>
                </a:lnTo>
                <a:lnTo>
                  <a:pt x="1658" y="237877"/>
                </a:lnTo>
                <a:lnTo>
                  <a:pt x="0" y="217315"/>
                </a:lnTo>
                <a:lnTo>
                  <a:pt x="18" y="203550"/>
                </a:lnTo>
                <a:lnTo>
                  <a:pt x="5454" y="162678"/>
                </a:lnTo>
                <a:lnTo>
                  <a:pt x="18755" y="123631"/>
                </a:lnTo>
                <a:lnTo>
                  <a:pt x="39413" y="87909"/>
                </a:lnTo>
                <a:lnTo>
                  <a:pt x="66631" y="56885"/>
                </a:lnTo>
                <a:lnTo>
                  <a:pt x="99364" y="31750"/>
                </a:lnTo>
                <a:lnTo>
                  <a:pt x="136355" y="13471"/>
                </a:lnTo>
                <a:lnTo>
                  <a:pt x="176182" y="2750"/>
                </a:lnTo>
                <a:lnTo>
                  <a:pt x="217315" y="0"/>
                </a:lnTo>
                <a:lnTo>
                  <a:pt x="224180" y="327"/>
                </a:lnTo>
                <a:lnTo>
                  <a:pt x="264837" y="6986"/>
                </a:lnTo>
                <a:lnTo>
                  <a:pt x="303393" y="21452"/>
                </a:lnTo>
                <a:lnTo>
                  <a:pt x="338365" y="43170"/>
                </a:lnTo>
                <a:lnTo>
                  <a:pt x="368411" y="71304"/>
                </a:lnTo>
                <a:lnTo>
                  <a:pt x="392374" y="104775"/>
                </a:lnTo>
                <a:lnTo>
                  <a:pt x="409334" y="142295"/>
                </a:lnTo>
                <a:lnTo>
                  <a:pt x="418640" y="182422"/>
                </a:lnTo>
                <a:lnTo>
                  <a:pt x="420299" y="202984"/>
                </a:lnTo>
                <a:lnTo>
                  <a:pt x="420281" y="216749"/>
                </a:lnTo>
                <a:lnTo>
                  <a:pt x="414845" y="257620"/>
                </a:lnTo>
                <a:lnTo>
                  <a:pt x="401543" y="296667"/>
                </a:lnTo>
                <a:lnTo>
                  <a:pt x="380886" y="332389"/>
                </a:lnTo>
                <a:lnTo>
                  <a:pt x="363414" y="35366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839238" y="6"/>
            <a:ext cx="680720" cy="511175"/>
          </a:xfrm>
          <a:custGeom>
            <a:avLst/>
            <a:gdLst/>
            <a:ahLst/>
            <a:cxnLst/>
            <a:rect l="l" t="t" r="r" b="b"/>
            <a:pathLst>
              <a:path w="680720" h="511175">
                <a:moveTo>
                  <a:pt x="680421" y="0"/>
                </a:moveTo>
                <a:lnTo>
                  <a:pt x="169712" y="510708"/>
                </a:lnTo>
                <a:lnTo>
                  <a:pt x="162599" y="510718"/>
                </a:lnTo>
                <a:lnTo>
                  <a:pt x="0" y="348118"/>
                </a:lnTo>
                <a:lnTo>
                  <a:pt x="9" y="341005"/>
                </a:lnTo>
                <a:lnTo>
                  <a:pt x="341015" y="0"/>
                </a:lnTo>
                <a:lnTo>
                  <a:pt x="68042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870221" y="6"/>
            <a:ext cx="680720" cy="510540"/>
          </a:xfrm>
          <a:custGeom>
            <a:avLst/>
            <a:gdLst/>
            <a:ahLst/>
            <a:cxnLst/>
            <a:rect l="l" t="t" r="r" b="b"/>
            <a:pathLst>
              <a:path w="680720" h="510540">
                <a:moveTo>
                  <a:pt x="680359" y="347161"/>
                </a:moveTo>
                <a:lnTo>
                  <a:pt x="517321" y="510198"/>
                </a:lnTo>
                <a:lnTo>
                  <a:pt x="510208" y="510208"/>
                </a:lnTo>
                <a:lnTo>
                  <a:pt x="0" y="0"/>
                </a:lnTo>
                <a:lnTo>
                  <a:pt x="340321" y="0"/>
                </a:lnTo>
                <a:lnTo>
                  <a:pt x="680369" y="340047"/>
                </a:lnTo>
                <a:lnTo>
                  <a:pt x="680359" y="34716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020061" y="569076"/>
            <a:ext cx="456565" cy="606425"/>
          </a:xfrm>
          <a:custGeom>
            <a:avLst/>
            <a:gdLst/>
            <a:ahLst/>
            <a:cxnLst/>
            <a:rect l="l" t="t" r="r" b="b"/>
            <a:pathLst>
              <a:path w="456564" h="606425">
                <a:moveTo>
                  <a:pt x="456148" y="254160"/>
                </a:moveTo>
                <a:lnTo>
                  <a:pt x="103954" y="606353"/>
                </a:lnTo>
                <a:lnTo>
                  <a:pt x="92136" y="545799"/>
                </a:lnTo>
                <a:lnTo>
                  <a:pt x="75299" y="494889"/>
                </a:lnTo>
                <a:lnTo>
                  <a:pt x="55556" y="450614"/>
                </a:lnTo>
                <a:lnTo>
                  <a:pt x="35016" y="409963"/>
                </a:lnTo>
                <a:lnTo>
                  <a:pt x="15794" y="369925"/>
                </a:lnTo>
                <a:lnTo>
                  <a:pt x="0" y="327489"/>
                </a:lnTo>
                <a:lnTo>
                  <a:pt x="13471" y="214490"/>
                </a:lnTo>
                <a:lnTo>
                  <a:pt x="84914" y="108785"/>
                </a:lnTo>
                <a:lnTo>
                  <a:pt x="164397" y="30560"/>
                </a:lnTo>
                <a:lnTo>
                  <a:pt x="201987" y="0"/>
                </a:lnTo>
                <a:lnTo>
                  <a:pt x="456148" y="25416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119640" y="2607309"/>
            <a:ext cx="1913255" cy="1988820"/>
          </a:xfrm>
          <a:custGeom>
            <a:avLst/>
            <a:gdLst/>
            <a:ahLst/>
            <a:cxnLst/>
            <a:rect l="l" t="t" r="r" b="b"/>
            <a:pathLst>
              <a:path w="1913254" h="1988820">
                <a:moveTo>
                  <a:pt x="913381" y="1213654"/>
                </a:moveTo>
                <a:lnTo>
                  <a:pt x="908444" y="1218591"/>
                </a:lnTo>
                <a:lnTo>
                  <a:pt x="751472" y="1144723"/>
                </a:lnTo>
                <a:lnTo>
                  <a:pt x="115971" y="78349"/>
                </a:lnTo>
                <a:lnTo>
                  <a:pt x="110394" y="45299"/>
                </a:lnTo>
                <a:lnTo>
                  <a:pt x="121720" y="23673"/>
                </a:lnTo>
                <a:lnTo>
                  <a:pt x="134306" y="11086"/>
                </a:lnTo>
                <a:lnTo>
                  <a:pt x="153986" y="0"/>
                </a:lnTo>
                <a:lnTo>
                  <a:pt x="186735" y="7585"/>
                </a:lnTo>
                <a:lnTo>
                  <a:pt x="209688" y="23670"/>
                </a:lnTo>
                <a:lnTo>
                  <a:pt x="135490" y="97868"/>
                </a:lnTo>
                <a:lnTo>
                  <a:pt x="329414" y="233765"/>
                </a:lnTo>
                <a:lnTo>
                  <a:pt x="913381" y="1213654"/>
                </a:lnTo>
                <a:close/>
              </a:path>
              <a:path w="1913254" h="1988820">
                <a:moveTo>
                  <a:pt x="329414" y="233765"/>
                </a:moveTo>
                <a:lnTo>
                  <a:pt x="135490" y="97868"/>
                </a:lnTo>
                <a:lnTo>
                  <a:pt x="206254" y="27104"/>
                </a:lnTo>
                <a:lnTo>
                  <a:pt x="329414" y="233765"/>
                </a:lnTo>
                <a:close/>
              </a:path>
              <a:path w="1913254" h="1988820">
                <a:moveTo>
                  <a:pt x="1732438" y="1187854"/>
                </a:moveTo>
                <a:lnTo>
                  <a:pt x="1718099" y="1193870"/>
                </a:lnTo>
                <a:lnTo>
                  <a:pt x="1688991" y="1186516"/>
                </a:lnTo>
                <a:lnTo>
                  <a:pt x="329414" y="233765"/>
                </a:lnTo>
                <a:lnTo>
                  <a:pt x="206254" y="27104"/>
                </a:lnTo>
                <a:lnTo>
                  <a:pt x="209688" y="23670"/>
                </a:lnTo>
                <a:lnTo>
                  <a:pt x="1613168" y="1007186"/>
                </a:lnTo>
                <a:lnTo>
                  <a:pt x="1664419" y="1154539"/>
                </a:lnTo>
                <a:lnTo>
                  <a:pt x="1740263" y="1096250"/>
                </a:lnTo>
                <a:lnTo>
                  <a:pt x="1750231" y="1086281"/>
                </a:lnTo>
                <a:lnTo>
                  <a:pt x="1764817" y="1128218"/>
                </a:lnTo>
                <a:lnTo>
                  <a:pt x="1764122" y="1156170"/>
                </a:lnTo>
                <a:lnTo>
                  <a:pt x="1732438" y="1187854"/>
                </a:lnTo>
                <a:close/>
              </a:path>
              <a:path w="1913254" h="1988820">
                <a:moveTo>
                  <a:pt x="409525" y="1668579"/>
                </a:moveTo>
                <a:lnTo>
                  <a:pt x="5860" y="897928"/>
                </a:lnTo>
                <a:lnTo>
                  <a:pt x="0" y="863869"/>
                </a:lnTo>
                <a:lnTo>
                  <a:pt x="14721" y="836692"/>
                </a:lnTo>
                <a:lnTo>
                  <a:pt x="42706" y="822440"/>
                </a:lnTo>
                <a:lnTo>
                  <a:pt x="76634" y="827154"/>
                </a:lnTo>
                <a:lnTo>
                  <a:pt x="103186" y="839649"/>
                </a:lnTo>
                <a:lnTo>
                  <a:pt x="25379" y="917456"/>
                </a:lnTo>
                <a:lnTo>
                  <a:pt x="168497" y="984801"/>
                </a:lnTo>
                <a:lnTo>
                  <a:pt x="467866" y="1556357"/>
                </a:lnTo>
                <a:lnTo>
                  <a:pt x="417971" y="1606252"/>
                </a:lnTo>
                <a:lnTo>
                  <a:pt x="409525" y="1668579"/>
                </a:lnTo>
                <a:close/>
              </a:path>
              <a:path w="1913254" h="1988820">
                <a:moveTo>
                  <a:pt x="168497" y="984801"/>
                </a:moveTo>
                <a:lnTo>
                  <a:pt x="25379" y="917456"/>
                </a:lnTo>
                <a:lnTo>
                  <a:pt x="96153" y="846682"/>
                </a:lnTo>
                <a:lnTo>
                  <a:pt x="168497" y="984801"/>
                </a:lnTo>
                <a:close/>
              </a:path>
              <a:path w="1913254" h="1988820">
                <a:moveTo>
                  <a:pt x="919597" y="1298865"/>
                </a:moveTo>
                <a:lnTo>
                  <a:pt x="890787" y="1313174"/>
                </a:lnTo>
                <a:lnTo>
                  <a:pt x="857172" y="1308866"/>
                </a:lnTo>
                <a:lnTo>
                  <a:pt x="168497" y="984801"/>
                </a:lnTo>
                <a:lnTo>
                  <a:pt x="96153" y="846682"/>
                </a:lnTo>
                <a:lnTo>
                  <a:pt x="103186" y="839649"/>
                </a:lnTo>
                <a:lnTo>
                  <a:pt x="751472" y="1144723"/>
                </a:lnTo>
                <a:lnTo>
                  <a:pt x="837671" y="1289365"/>
                </a:lnTo>
                <a:lnTo>
                  <a:pt x="913381" y="1213654"/>
                </a:lnTo>
                <a:lnTo>
                  <a:pt x="927945" y="1238093"/>
                </a:lnTo>
                <a:lnTo>
                  <a:pt x="934889" y="1271863"/>
                </a:lnTo>
                <a:lnTo>
                  <a:pt x="919597" y="1298865"/>
                </a:lnTo>
                <a:close/>
              </a:path>
              <a:path w="1913254" h="1988820">
                <a:moveTo>
                  <a:pt x="908444" y="1218591"/>
                </a:moveTo>
                <a:lnTo>
                  <a:pt x="837671" y="1289365"/>
                </a:lnTo>
                <a:lnTo>
                  <a:pt x="751472" y="1144723"/>
                </a:lnTo>
                <a:lnTo>
                  <a:pt x="908444" y="1218591"/>
                </a:lnTo>
                <a:close/>
              </a:path>
              <a:path w="1913254" h="1988820">
                <a:moveTo>
                  <a:pt x="1750231" y="1086281"/>
                </a:moveTo>
                <a:lnTo>
                  <a:pt x="1740263" y="1096250"/>
                </a:lnTo>
                <a:lnTo>
                  <a:pt x="1613168" y="1007186"/>
                </a:lnTo>
                <a:lnTo>
                  <a:pt x="1468712" y="591855"/>
                </a:lnTo>
                <a:lnTo>
                  <a:pt x="1466633" y="578655"/>
                </a:lnTo>
                <a:lnTo>
                  <a:pt x="1468706" y="565152"/>
                </a:lnTo>
                <a:lnTo>
                  <a:pt x="1474158" y="552537"/>
                </a:lnTo>
                <a:lnTo>
                  <a:pt x="1482215" y="541999"/>
                </a:lnTo>
                <a:lnTo>
                  <a:pt x="1824753" y="199470"/>
                </a:lnTo>
                <a:lnTo>
                  <a:pt x="1855090" y="184397"/>
                </a:lnTo>
                <a:lnTo>
                  <a:pt x="1884643" y="191239"/>
                </a:lnTo>
                <a:lnTo>
                  <a:pt x="1906368" y="212965"/>
                </a:lnTo>
                <a:lnTo>
                  <a:pt x="1909945" y="228415"/>
                </a:lnTo>
                <a:lnTo>
                  <a:pt x="1563893" y="574467"/>
                </a:lnTo>
                <a:lnTo>
                  <a:pt x="1554729" y="589362"/>
                </a:lnTo>
                <a:lnTo>
                  <a:pt x="1555925" y="605246"/>
                </a:lnTo>
                <a:lnTo>
                  <a:pt x="1574576" y="596422"/>
                </a:lnTo>
                <a:lnTo>
                  <a:pt x="1578495" y="592503"/>
                </a:lnTo>
                <a:lnTo>
                  <a:pt x="1750231" y="1086281"/>
                </a:lnTo>
                <a:close/>
              </a:path>
              <a:path w="1913254" h="1988820">
                <a:moveTo>
                  <a:pt x="491359" y="1679639"/>
                </a:moveTo>
                <a:lnTo>
                  <a:pt x="197768" y="1973230"/>
                </a:lnTo>
                <a:lnTo>
                  <a:pt x="167415" y="1988318"/>
                </a:lnTo>
                <a:lnTo>
                  <a:pt x="137855" y="1981478"/>
                </a:lnTo>
                <a:lnTo>
                  <a:pt x="116131" y="1959751"/>
                </a:lnTo>
                <a:lnTo>
                  <a:pt x="109300" y="1930180"/>
                </a:lnTo>
                <a:lnTo>
                  <a:pt x="124380" y="1899843"/>
                </a:lnTo>
                <a:lnTo>
                  <a:pt x="391004" y="1633219"/>
                </a:lnTo>
                <a:lnTo>
                  <a:pt x="409525" y="1668579"/>
                </a:lnTo>
                <a:lnTo>
                  <a:pt x="486387" y="1591717"/>
                </a:lnTo>
                <a:lnTo>
                  <a:pt x="499791" y="1617307"/>
                </a:lnTo>
                <a:lnTo>
                  <a:pt x="505379" y="1633363"/>
                </a:lnTo>
                <a:lnTo>
                  <a:pt x="505901" y="1649900"/>
                </a:lnTo>
                <a:lnTo>
                  <a:pt x="501260" y="1665724"/>
                </a:lnTo>
                <a:lnTo>
                  <a:pt x="491359" y="1679639"/>
                </a:lnTo>
                <a:close/>
              </a:path>
              <a:path w="1913254" h="1988820">
                <a:moveTo>
                  <a:pt x="486387" y="1591717"/>
                </a:moveTo>
                <a:lnTo>
                  <a:pt x="409525" y="1668579"/>
                </a:lnTo>
                <a:lnTo>
                  <a:pt x="417971" y="1606252"/>
                </a:lnTo>
                <a:lnTo>
                  <a:pt x="467866" y="1556357"/>
                </a:lnTo>
                <a:lnTo>
                  <a:pt x="486387" y="1591717"/>
                </a:lnTo>
                <a:close/>
              </a:path>
              <a:path w="1913254" h="1988820">
                <a:moveTo>
                  <a:pt x="1578495" y="592503"/>
                </a:moveTo>
                <a:lnTo>
                  <a:pt x="1574576" y="596422"/>
                </a:lnTo>
                <a:lnTo>
                  <a:pt x="1555925" y="605246"/>
                </a:lnTo>
                <a:lnTo>
                  <a:pt x="1554729" y="589362"/>
                </a:lnTo>
                <a:lnTo>
                  <a:pt x="1563893" y="574467"/>
                </a:lnTo>
                <a:lnTo>
                  <a:pt x="1576323" y="586257"/>
                </a:lnTo>
                <a:lnTo>
                  <a:pt x="1578495" y="592503"/>
                </a:lnTo>
                <a:close/>
              </a:path>
              <a:path w="1913254" h="1988820">
                <a:moveTo>
                  <a:pt x="1898127" y="272871"/>
                </a:moveTo>
                <a:lnTo>
                  <a:pt x="1578495" y="592503"/>
                </a:lnTo>
                <a:lnTo>
                  <a:pt x="1576323" y="586257"/>
                </a:lnTo>
                <a:lnTo>
                  <a:pt x="1563893" y="574467"/>
                </a:lnTo>
                <a:lnTo>
                  <a:pt x="1909945" y="228415"/>
                </a:lnTo>
                <a:lnTo>
                  <a:pt x="1913210" y="242523"/>
                </a:lnTo>
                <a:lnTo>
                  <a:pt x="1898127" y="272871"/>
                </a:lnTo>
                <a:close/>
              </a:path>
              <a:path w="1913254" h="1988820">
                <a:moveTo>
                  <a:pt x="1740263" y="1096250"/>
                </a:moveTo>
                <a:lnTo>
                  <a:pt x="1664419" y="1154539"/>
                </a:lnTo>
                <a:lnTo>
                  <a:pt x="1613168" y="1007186"/>
                </a:lnTo>
                <a:lnTo>
                  <a:pt x="1740263" y="1096250"/>
                </a:lnTo>
                <a:close/>
              </a:path>
            </a:pathLst>
          </a:custGeom>
          <a:solidFill>
            <a:srgbClr val="73AE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899593" y="1354727"/>
            <a:ext cx="869315" cy="878205"/>
          </a:xfrm>
          <a:custGeom>
            <a:avLst/>
            <a:gdLst/>
            <a:ahLst/>
            <a:cxnLst/>
            <a:rect l="l" t="t" r="r" b="b"/>
            <a:pathLst>
              <a:path w="869315" h="878205">
                <a:moveTo>
                  <a:pt x="393908" y="877938"/>
                </a:moveTo>
                <a:lnTo>
                  <a:pt x="281070" y="835468"/>
                </a:lnTo>
                <a:lnTo>
                  <a:pt x="194098" y="797539"/>
                </a:lnTo>
                <a:lnTo>
                  <a:pt x="134824" y="761955"/>
                </a:lnTo>
                <a:lnTo>
                  <a:pt x="94965" y="705587"/>
                </a:lnTo>
                <a:lnTo>
                  <a:pt x="50707" y="621930"/>
                </a:lnTo>
                <a:lnTo>
                  <a:pt x="14802" y="546034"/>
                </a:lnTo>
                <a:lnTo>
                  <a:pt x="0" y="512947"/>
                </a:lnTo>
                <a:lnTo>
                  <a:pt x="526" y="512324"/>
                </a:lnTo>
                <a:lnTo>
                  <a:pt x="475500" y="0"/>
                </a:lnTo>
                <a:lnTo>
                  <a:pt x="868787" y="364465"/>
                </a:lnTo>
                <a:lnTo>
                  <a:pt x="393908" y="877938"/>
                </a:lnTo>
                <a:close/>
              </a:path>
            </a:pathLst>
          </a:custGeom>
          <a:solidFill>
            <a:srgbClr val="73AE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9366287" y="117177"/>
            <a:ext cx="530225" cy="551815"/>
          </a:xfrm>
          <a:custGeom>
            <a:avLst/>
            <a:gdLst/>
            <a:ahLst/>
            <a:cxnLst/>
            <a:rect l="l" t="t" r="r" b="b"/>
            <a:pathLst>
              <a:path w="530225" h="551815">
                <a:moveTo>
                  <a:pt x="129939" y="551559"/>
                </a:moveTo>
                <a:lnTo>
                  <a:pt x="10787" y="454377"/>
                </a:lnTo>
                <a:lnTo>
                  <a:pt x="0" y="430913"/>
                </a:lnTo>
                <a:lnTo>
                  <a:pt x="2069" y="418259"/>
                </a:lnTo>
                <a:lnTo>
                  <a:pt x="9143" y="407083"/>
                </a:lnTo>
                <a:lnTo>
                  <a:pt x="376371" y="10785"/>
                </a:lnTo>
                <a:lnTo>
                  <a:pt x="387276" y="2913"/>
                </a:lnTo>
                <a:lnTo>
                  <a:pt x="399842" y="0"/>
                </a:lnTo>
                <a:lnTo>
                  <a:pt x="412501" y="2067"/>
                </a:lnTo>
                <a:lnTo>
                  <a:pt x="423679" y="9139"/>
                </a:lnTo>
                <a:lnTo>
                  <a:pt x="519043" y="97756"/>
                </a:lnTo>
                <a:lnTo>
                  <a:pt x="526898" y="108323"/>
                </a:lnTo>
                <a:lnTo>
                  <a:pt x="529860" y="120711"/>
                </a:lnTo>
                <a:lnTo>
                  <a:pt x="527957" y="133288"/>
                </a:lnTo>
                <a:lnTo>
                  <a:pt x="521213" y="144427"/>
                </a:lnTo>
                <a:lnTo>
                  <a:pt x="153411" y="540773"/>
                </a:lnTo>
                <a:lnTo>
                  <a:pt x="142506" y="548645"/>
                </a:lnTo>
                <a:lnTo>
                  <a:pt x="129939" y="551559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900119" y="454998"/>
            <a:ext cx="1701164" cy="1412240"/>
          </a:xfrm>
          <a:custGeom>
            <a:avLst/>
            <a:gdLst/>
            <a:ahLst/>
            <a:cxnLst/>
            <a:rect l="l" t="t" r="r" b="b"/>
            <a:pathLst>
              <a:path w="1701165" h="1412239">
                <a:moveTo>
                  <a:pt x="0" y="1412054"/>
                </a:moveTo>
                <a:lnTo>
                  <a:pt x="526" y="1411431"/>
                </a:lnTo>
                <a:lnTo>
                  <a:pt x="1289031" y="21225"/>
                </a:lnTo>
                <a:lnTo>
                  <a:pt x="1306988" y="7106"/>
                </a:lnTo>
                <a:lnTo>
                  <a:pt x="1326672" y="0"/>
                </a:lnTo>
                <a:lnTo>
                  <a:pt x="1345801" y="532"/>
                </a:lnTo>
                <a:lnTo>
                  <a:pt x="1362096" y="9326"/>
                </a:lnTo>
                <a:lnTo>
                  <a:pt x="1687656" y="311206"/>
                </a:lnTo>
                <a:lnTo>
                  <a:pt x="1698186" y="327279"/>
                </a:lnTo>
                <a:lnTo>
                  <a:pt x="1700763" y="346839"/>
                </a:lnTo>
                <a:lnTo>
                  <a:pt x="1695620" y="367478"/>
                </a:lnTo>
                <a:lnTo>
                  <a:pt x="1682988" y="386792"/>
                </a:lnTo>
                <a:lnTo>
                  <a:pt x="1268957" y="833281"/>
                </a:lnTo>
                <a:lnTo>
                  <a:pt x="474974" y="899729"/>
                </a:lnTo>
                <a:lnTo>
                  <a:pt x="0" y="1412054"/>
                </a:lnTo>
                <a:close/>
              </a:path>
              <a:path w="1701165" h="1412239">
                <a:moveTo>
                  <a:pt x="868883" y="1264721"/>
                </a:moveTo>
                <a:lnTo>
                  <a:pt x="474974" y="899729"/>
                </a:lnTo>
                <a:lnTo>
                  <a:pt x="1268957" y="833281"/>
                </a:lnTo>
                <a:lnTo>
                  <a:pt x="868883" y="1264721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749611" y="1928482"/>
            <a:ext cx="479425" cy="471805"/>
          </a:xfrm>
          <a:custGeom>
            <a:avLst/>
            <a:gdLst/>
            <a:ahLst/>
            <a:cxnLst/>
            <a:rect l="l" t="t" r="r" b="b"/>
            <a:pathLst>
              <a:path w="479425" h="471805">
                <a:moveTo>
                  <a:pt x="299838" y="471528"/>
                </a:moveTo>
                <a:lnTo>
                  <a:pt x="212902" y="440411"/>
                </a:lnTo>
                <a:lnTo>
                  <a:pt x="145991" y="412416"/>
                </a:lnTo>
                <a:lnTo>
                  <a:pt x="100569" y="385823"/>
                </a:lnTo>
                <a:lnTo>
                  <a:pt x="70569" y="342575"/>
                </a:lnTo>
                <a:lnTo>
                  <a:pt x="37585" y="277939"/>
                </a:lnTo>
                <a:lnTo>
                  <a:pt x="10951" y="219171"/>
                </a:lnTo>
                <a:lnTo>
                  <a:pt x="0" y="193526"/>
                </a:lnTo>
                <a:lnTo>
                  <a:pt x="179401" y="356"/>
                </a:lnTo>
                <a:lnTo>
                  <a:pt x="183666" y="0"/>
                </a:lnTo>
                <a:lnTo>
                  <a:pt x="191002" y="3290"/>
                </a:lnTo>
                <a:lnTo>
                  <a:pt x="458784" y="248257"/>
                </a:lnTo>
                <a:lnTo>
                  <a:pt x="479424" y="274186"/>
                </a:lnTo>
                <a:lnTo>
                  <a:pt x="479240" y="278359"/>
                </a:lnTo>
                <a:lnTo>
                  <a:pt x="299838" y="471528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8975425" y="805879"/>
            <a:ext cx="301625" cy="281940"/>
          </a:xfrm>
          <a:custGeom>
            <a:avLst/>
            <a:gdLst/>
            <a:ahLst/>
            <a:cxnLst/>
            <a:rect l="l" t="t" r="r" b="b"/>
            <a:pathLst>
              <a:path w="301625" h="281940">
                <a:moveTo>
                  <a:pt x="289724" y="281165"/>
                </a:moveTo>
                <a:lnTo>
                  <a:pt x="281105" y="281887"/>
                </a:lnTo>
                <a:lnTo>
                  <a:pt x="276364" y="280548"/>
                </a:lnTo>
                <a:lnTo>
                  <a:pt x="272580" y="276816"/>
                </a:lnTo>
                <a:lnTo>
                  <a:pt x="5408" y="29628"/>
                </a:lnTo>
                <a:lnTo>
                  <a:pt x="1467" y="24129"/>
                </a:lnTo>
                <a:lnTo>
                  <a:pt x="0" y="17717"/>
                </a:lnTo>
                <a:lnTo>
                  <a:pt x="1019" y="11206"/>
                </a:lnTo>
                <a:lnTo>
                  <a:pt x="4538" y="5407"/>
                </a:lnTo>
                <a:lnTo>
                  <a:pt x="10040" y="1467"/>
                </a:lnTo>
                <a:lnTo>
                  <a:pt x="16454" y="0"/>
                </a:lnTo>
                <a:lnTo>
                  <a:pt x="22967" y="1018"/>
                </a:lnTo>
                <a:lnTo>
                  <a:pt x="28767" y="4536"/>
                </a:lnTo>
                <a:lnTo>
                  <a:pt x="295939" y="251724"/>
                </a:lnTo>
                <a:lnTo>
                  <a:pt x="299880" y="257224"/>
                </a:lnTo>
                <a:lnTo>
                  <a:pt x="301348" y="263635"/>
                </a:lnTo>
                <a:lnTo>
                  <a:pt x="300329" y="270146"/>
                </a:lnTo>
                <a:lnTo>
                  <a:pt x="296809" y="275945"/>
                </a:lnTo>
                <a:lnTo>
                  <a:pt x="293602" y="279106"/>
                </a:lnTo>
                <a:lnTo>
                  <a:pt x="289724" y="281165"/>
                </a:lnTo>
                <a:close/>
              </a:path>
            </a:pathLst>
          </a:custGeom>
          <a:solidFill>
            <a:srgbClr val="2F2F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8857579" y="932583"/>
            <a:ext cx="301625" cy="281940"/>
          </a:xfrm>
          <a:custGeom>
            <a:avLst/>
            <a:gdLst/>
            <a:ahLst/>
            <a:cxnLst/>
            <a:rect l="l" t="t" r="r" b="b"/>
            <a:pathLst>
              <a:path w="301625" h="281940">
                <a:moveTo>
                  <a:pt x="290298" y="281117"/>
                </a:moveTo>
                <a:lnTo>
                  <a:pt x="281105" y="281887"/>
                </a:lnTo>
                <a:lnTo>
                  <a:pt x="276364" y="280548"/>
                </a:lnTo>
                <a:lnTo>
                  <a:pt x="272580" y="276816"/>
                </a:lnTo>
                <a:lnTo>
                  <a:pt x="5408" y="29628"/>
                </a:lnTo>
                <a:lnTo>
                  <a:pt x="1467" y="24129"/>
                </a:lnTo>
                <a:lnTo>
                  <a:pt x="0" y="17717"/>
                </a:lnTo>
                <a:lnTo>
                  <a:pt x="1019" y="11206"/>
                </a:lnTo>
                <a:lnTo>
                  <a:pt x="4538" y="5407"/>
                </a:lnTo>
                <a:lnTo>
                  <a:pt x="10040" y="1467"/>
                </a:lnTo>
                <a:lnTo>
                  <a:pt x="16454" y="0"/>
                </a:lnTo>
                <a:lnTo>
                  <a:pt x="22967" y="1018"/>
                </a:lnTo>
                <a:lnTo>
                  <a:pt x="28767" y="4536"/>
                </a:lnTo>
                <a:lnTo>
                  <a:pt x="295939" y="251724"/>
                </a:lnTo>
                <a:lnTo>
                  <a:pt x="299880" y="257224"/>
                </a:lnTo>
                <a:lnTo>
                  <a:pt x="301348" y="263635"/>
                </a:lnTo>
                <a:lnTo>
                  <a:pt x="300329" y="270146"/>
                </a:lnTo>
                <a:lnTo>
                  <a:pt x="296809" y="275945"/>
                </a:lnTo>
                <a:lnTo>
                  <a:pt x="294176" y="279057"/>
                </a:lnTo>
                <a:lnTo>
                  <a:pt x="290298" y="281117"/>
                </a:lnTo>
                <a:close/>
              </a:path>
            </a:pathLst>
          </a:custGeom>
          <a:solidFill>
            <a:srgbClr val="2F2F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740307" y="1059240"/>
            <a:ext cx="301625" cy="281940"/>
          </a:xfrm>
          <a:custGeom>
            <a:avLst/>
            <a:gdLst/>
            <a:ahLst/>
            <a:cxnLst/>
            <a:rect l="l" t="t" r="r" b="b"/>
            <a:pathLst>
              <a:path w="301625" h="281940">
                <a:moveTo>
                  <a:pt x="289724" y="281165"/>
                </a:moveTo>
                <a:lnTo>
                  <a:pt x="281105" y="281887"/>
                </a:lnTo>
                <a:lnTo>
                  <a:pt x="276364" y="280548"/>
                </a:lnTo>
                <a:lnTo>
                  <a:pt x="272580" y="276816"/>
                </a:lnTo>
                <a:lnTo>
                  <a:pt x="5408" y="29628"/>
                </a:lnTo>
                <a:lnTo>
                  <a:pt x="1467" y="24129"/>
                </a:lnTo>
                <a:lnTo>
                  <a:pt x="0" y="17717"/>
                </a:lnTo>
                <a:lnTo>
                  <a:pt x="1019" y="11206"/>
                </a:lnTo>
                <a:lnTo>
                  <a:pt x="4538" y="5407"/>
                </a:lnTo>
                <a:lnTo>
                  <a:pt x="10040" y="1467"/>
                </a:lnTo>
                <a:lnTo>
                  <a:pt x="16453" y="0"/>
                </a:lnTo>
                <a:lnTo>
                  <a:pt x="22967" y="1018"/>
                </a:lnTo>
                <a:lnTo>
                  <a:pt x="28767" y="4536"/>
                </a:lnTo>
                <a:lnTo>
                  <a:pt x="295939" y="251724"/>
                </a:lnTo>
                <a:lnTo>
                  <a:pt x="299880" y="257224"/>
                </a:lnTo>
                <a:lnTo>
                  <a:pt x="301348" y="263635"/>
                </a:lnTo>
                <a:lnTo>
                  <a:pt x="300328" y="270146"/>
                </a:lnTo>
                <a:lnTo>
                  <a:pt x="296809" y="275945"/>
                </a:lnTo>
                <a:lnTo>
                  <a:pt x="293602" y="279106"/>
                </a:lnTo>
                <a:lnTo>
                  <a:pt x="289724" y="281165"/>
                </a:lnTo>
                <a:close/>
              </a:path>
            </a:pathLst>
          </a:custGeom>
          <a:solidFill>
            <a:srgbClr val="2F2F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8622461" y="1185945"/>
            <a:ext cx="301625" cy="281940"/>
          </a:xfrm>
          <a:custGeom>
            <a:avLst/>
            <a:gdLst/>
            <a:ahLst/>
            <a:cxnLst/>
            <a:rect l="l" t="t" r="r" b="b"/>
            <a:pathLst>
              <a:path w="301625" h="281940">
                <a:moveTo>
                  <a:pt x="290299" y="281117"/>
                </a:moveTo>
                <a:lnTo>
                  <a:pt x="281105" y="281887"/>
                </a:lnTo>
                <a:lnTo>
                  <a:pt x="276364" y="280548"/>
                </a:lnTo>
                <a:lnTo>
                  <a:pt x="272580" y="276816"/>
                </a:lnTo>
                <a:lnTo>
                  <a:pt x="5408" y="29628"/>
                </a:lnTo>
                <a:lnTo>
                  <a:pt x="1467" y="24129"/>
                </a:lnTo>
                <a:lnTo>
                  <a:pt x="0" y="17717"/>
                </a:lnTo>
                <a:lnTo>
                  <a:pt x="1019" y="11206"/>
                </a:lnTo>
                <a:lnTo>
                  <a:pt x="4538" y="5407"/>
                </a:lnTo>
                <a:lnTo>
                  <a:pt x="10040" y="1467"/>
                </a:lnTo>
                <a:lnTo>
                  <a:pt x="16453" y="0"/>
                </a:lnTo>
                <a:lnTo>
                  <a:pt x="22967" y="1018"/>
                </a:lnTo>
                <a:lnTo>
                  <a:pt x="28767" y="4536"/>
                </a:lnTo>
                <a:lnTo>
                  <a:pt x="295939" y="251724"/>
                </a:lnTo>
                <a:lnTo>
                  <a:pt x="299880" y="257224"/>
                </a:lnTo>
                <a:lnTo>
                  <a:pt x="301348" y="263635"/>
                </a:lnTo>
                <a:lnTo>
                  <a:pt x="300328" y="270146"/>
                </a:lnTo>
                <a:lnTo>
                  <a:pt x="296809" y="275945"/>
                </a:lnTo>
                <a:lnTo>
                  <a:pt x="294224" y="279632"/>
                </a:lnTo>
                <a:lnTo>
                  <a:pt x="290299" y="281117"/>
                </a:lnTo>
                <a:close/>
              </a:path>
            </a:pathLst>
          </a:custGeom>
          <a:solidFill>
            <a:srgbClr val="2F2F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9411523" y="6"/>
            <a:ext cx="758190" cy="597535"/>
          </a:xfrm>
          <a:custGeom>
            <a:avLst/>
            <a:gdLst/>
            <a:ahLst/>
            <a:cxnLst/>
            <a:rect l="l" t="t" r="r" b="b"/>
            <a:pathLst>
              <a:path w="758190" h="597535">
                <a:moveTo>
                  <a:pt x="654630" y="597028"/>
                </a:moveTo>
                <a:lnTo>
                  <a:pt x="645930" y="595695"/>
                </a:lnTo>
                <a:lnTo>
                  <a:pt x="638360" y="591015"/>
                </a:lnTo>
                <a:lnTo>
                  <a:pt x="0" y="0"/>
                </a:lnTo>
                <a:lnTo>
                  <a:pt x="242658" y="0"/>
                </a:lnTo>
                <a:lnTo>
                  <a:pt x="750319" y="470009"/>
                </a:lnTo>
                <a:lnTo>
                  <a:pt x="755710" y="477393"/>
                </a:lnTo>
                <a:lnTo>
                  <a:pt x="757740" y="486090"/>
                </a:lnTo>
                <a:lnTo>
                  <a:pt x="756313" y="494967"/>
                </a:lnTo>
                <a:lnTo>
                  <a:pt x="751335" y="502894"/>
                </a:lnTo>
                <a:lnTo>
                  <a:pt x="670681" y="590045"/>
                </a:lnTo>
                <a:lnTo>
                  <a:pt x="663275" y="595111"/>
                </a:lnTo>
                <a:lnTo>
                  <a:pt x="654630" y="597028"/>
                </a:lnTo>
                <a:close/>
              </a:path>
            </a:pathLst>
          </a:custGeom>
          <a:solidFill>
            <a:srgbClr val="2F2F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463282" y="2305692"/>
            <a:ext cx="406400" cy="433705"/>
          </a:xfrm>
          <a:custGeom>
            <a:avLst/>
            <a:gdLst/>
            <a:ahLst/>
            <a:cxnLst/>
            <a:rect l="l" t="t" r="r" b="b"/>
            <a:pathLst>
              <a:path w="406400" h="433705">
                <a:moveTo>
                  <a:pt x="22552" y="432435"/>
                </a:moveTo>
                <a:lnTo>
                  <a:pt x="0" y="416174"/>
                </a:lnTo>
                <a:lnTo>
                  <a:pt x="1019" y="409663"/>
                </a:lnTo>
                <a:lnTo>
                  <a:pt x="4538" y="403864"/>
                </a:lnTo>
                <a:lnTo>
                  <a:pt x="379234" y="0"/>
                </a:lnTo>
                <a:lnTo>
                  <a:pt x="384407" y="6508"/>
                </a:lnTo>
                <a:lnTo>
                  <a:pt x="386898" y="8613"/>
                </a:lnTo>
                <a:lnTo>
                  <a:pt x="391304" y="12872"/>
                </a:lnTo>
                <a:lnTo>
                  <a:pt x="398009" y="16938"/>
                </a:lnTo>
                <a:lnTo>
                  <a:pt x="405911" y="21482"/>
                </a:lnTo>
                <a:lnTo>
                  <a:pt x="29637" y="427215"/>
                </a:lnTo>
                <a:lnTo>
                  <a:pt x="26430" y="430375"/>
                </a:lnTo>
                <a:lnTo>
                  <a:pt x="22552" y="432435"/>
                </a:lnTo>
                <a:close/>
              </a:path>
            </a:pathLst>
          </a:custGeom>
          <a:solidFill>
            <a:srgbClr val="2F2F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958157" y="173795"/>
            <a:ext cx="942975" cy="890269"/>
          </a:xfrm>
          <a:custGeom>
            <a:avLst/>
            <a:gdLst/>
            <a:ahLst/>
            <a:cxnLst/>
            <a:rect l="l" t="t" r="r" b="b"/>
            <a:pathLst>
              <a:path w="942975" h="890269">
                <a:moveTo>
                  <a:pt x="833440" y="889798"/>
                </a:moveTo>
                <a:lnTo>
                  <a:pt x="7421" y="133729"/>
                </a:lnTo>
                <a:lnTo>
                  <a:pt x="0" y="117648"/>
                </a:lnTo>
                <a:lnTo>
                  <a:pt x="1426" y="108770"/>
                </a:lnTo>
                <a:lnTo>
                  <a:pt x="6404" y="100843"/>
                </a:lnTo>
                <a:lnTo>
                  <a:pt x="92898" y="7419"/>
                </a:lnTo>
                <a:lnTo>
                  <a:pt x="100285" y="2029"/>
                </a:lnTo>
                <a:lnTo>
                  <a:pt x="108984" y="0"/>
                </a:lnTo>
                <a:lnTo>
                  <a:pt x="117864" y="1425"/>
                </a:lnTo>
                <a:lnTo>
                  <a:pt x="125793" y="6402"/>
                </a:lnTo>
                <a:lnTo>
                  <a:pt x="935500" y="755955"/>
                </a:lnTo>
                <a:lnTo>
                  <a:pt x="940892" y="763340"/>
                </a:lnTo>
                <a:lnTo>
                  <a:pt x="942921" y="772036"/>
                </a:lnTo>
                <a:lnTo>
                  <a:pt x="941494" y="780913"/>
                </a:lnTo>
                <a:lnTo>
                  <a:pt x="936516" y="788840"/>
                </a:lnTo>
                <a:lnTo>
                  <a:pt x="849448" y="882312"/>
                </a:lnTo>
                <a:lnTo>
                  <a:pt x="842071" y="887711"/>
                </a:lnTo>
                <a:lnTo>
                  <a:pt x="833440" y="889798"/>
                </a:lnTo>
                <a:close/>
              </a:path>
            </a:pathLst>
          </a:custGeom>
          <a:solidFill>
            <a:srgbClr val="73AE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064319" y="3890348"/>
            <a:ext cx="2343785" cy="2343785"/>
          </a:xfrm>
          <a:custGeom>
            <a:avLst/>
            <a:gdLst/>
            <a:ahLst/>
            <a:cxnLst/>
            <a:rect l="l" t="t" r="r" b="b"/>
            <a:pathLst>
              <a:path w="2343785" h="2343785">
                <a:moveTo>
                  <a:pt x="2324989" y="1034796"/>
                </a:moveTo>
                <a:lnTo>
                  <a:pt x="1034796" y="2324989"/>
                </a:lnTo>
                <a:lnTo>
                  <a:pt x="1013963" y="2338843"/>
                </a:lnTo>
                <a:lnTo>
                  <a:pt x="990211" y="2343520"/>
                </a:lnTo>
                <a:lnTo>
                  <a:pt x="966410" y="2338939"/>
                </a:lnTo>
                <a:lnTo>
                  <a:pt x="954032" y="2330727"/>
                </a:lnTo>
                <a:lnTo>
                  <a:pt x="12760" y="1389455"/>
                </a:lnTo>
                <a:lnTo>
                  <a:pt x="4658" y="1377264"/>
                </a:lnTo>
                <a:lnTo>
                  <a:pt x="0" y="1353515"/>
                </a:lnTo>
                <a:lnTo>
                  <a:pt x="4598" y="1329712"/>
                </a:lnTo>
                <a:lnTo>
                  <a:pt x="18530" y="1308723"/>
                </a:lnTo>
                <a:lnTo>
                  <a:pt x="1308723" y="18530"/>
                </a:lnTo>
                <a:lnTo>
                  <a:pt x="1329557" y="4676"/>
                </a:lnTo>
                <a:lnTo>
                  <a:pt x="1353309" y="0"/>
                </a:lnTo>
                <a:lnTo>
                  <a:pt x="1375542" y="4279"/>
                </a:lnTo>
                <a:lnTo>
                  <a:pt x="2339304" y="968040"/>
                </a:lnTo>
                <a:lnTo>
                  <a:pt x="2343623" y="990107"/>
                </a:lnTo>
                <a:lnTo>
                  <a:pt x="2338960" y="1013846"/>
                </a:lnTo>
                <a:lnTo>
                  <a:pt x="2324989" y="1034796"/>
                </a:lnTo>
                <a:close/>
              </a:path>
            </a:pathLst>
          </a:custGeom>
          <a:solidFill>
            <a:srgbClr val="73AE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804617" y="4630647"/>
            <a:ext cx="863600" cy="8636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53260" y="220856"/>
                </a:moveTo>
                <a:lnTo>
                  <a:pt x="220856" y="853260"/>
                </a:lnTo>
                <a:lnTo>
                  <a:pt x="209631" y="860711"/>
                </a:lnTo>
                <a:lnTo>
                  <a:pt x="196856" y="863198"/>
                </a:lnTo>
                <a:lnTo>
                  <a:pt x="184083" y="860721"/>
                </a:lnTo>
                <a:lnTo>
                  <a:pt x="172864" y="853278"/>
                </a:lnTo>
                <a:lnTo>
                  <a:pt x="9920" y="690334"/>
                </a:lnTo>
                <a:lnTo>
                  <a:pt x="2477" y="679114"/>
                </a:lnTo>
                <a:lnTo>
                  <a:pt x="0" y="666341"/>
                </a:lnTo>
                <a:lnTo>
                  <a:pt x="2487" y="653567"/>
                </a:lnTo>
                <a:lnTo>
                  <a:pt x="9938" y="642342"/>
                </a:lnTo>
                <a:lnTo>
                  <a:pt x="642342" y="9938"/>
                </a:lnTo>
                <a:lnTo>
                  <a:pt x="653567" y="2487"/>
                </a:lnTo>
                <a:lnTo>
                  <a:pt x="666341" y="0"/>
                </a:lnTo>
                <a:lnTo>
                  <a:pt x="679114" y="2477"/>
                </a:lnTo>
                <a:lnTo>
                  <a:pt x="690334" y="9920"/>
                </a:lnTo>
                <a:lnTo>
                  <a:pt x="853278" y="172864"/>
                </a:lnTo>
                <a:lnTo>
                  <a:pt x="860721" y="184083"/>
                </a:lnTo>
                <a:lnTo>
                  <a:pt x="863198" y="196856"/>
                </a:lnTo>
                <a:lnTo>
                  <a:pt x="860711" y="209631"/>
                </a:lnTo>
                <a:lnTo>
                  <a:pt x="853260" y="22085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804519" y="4630825"/>
            <a:ext cx="863600" cy="8636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53181" y="690114"/>
                </a:moveTo>
                <a:lnTo>
                  <a:pt x="690114" y="853181"/>
                </a:lnTo>
                <a:lnTo>
                  <a:pt x="678889" y="860632"/>
                </a:lnTo>
                <a:lnTo>
                  <a:pt x="666114" y="863119"/>
                </a:lnTo>
                <a:lnTo>
                  <a:pt x="653341" y="860642"/>
                </a:lnTo>
                <a:lnTo>
                  <a:pt x="642122" y="853199"/>
                </a:lnTo>
                <a:lnTo>
                  <a:pt x="9920" y="220997"/>
                </a:lnTo>
                <a:lnTo>
                  <a:pt x="2477" y="209778"/>
                </a:lnTo>
                <a:lnTo>
                  <a:pt x="0" y="197005"/>
                </a:lnTo>
                <a:lnTo>
                  <a:pt x="2487" y="184230"/>
                </a:lnTo>
                <a:lnTo>
                  <a:pt x="9938" y="173005"/>
                </a:lnTo>
                <a:lnTo>
                  <a:pt x="173005" y="9938"/>
                </a:lnTo>
                <a:lnTo>
                  <a:pt x="184230" y="2487"/>
                </a:lnTo>
                <a:lnTo>
                  <a:pt x="197005" y="0"/>
                </a:lnTo>
                <a:lnTo>
                  <a:pt x="209778" y="2477"/>
                </a:lnTo>
                <a:lnTo>
                  <a:pt x="220997" y="9920"/>
                </a:lnTo>
                <a:lnTo>
                  <a:pt x="853199" y="642122"/>
                </a:lnTo>
                <a:lnTo>
                  <a:pt x="860642" y="653341"/>
                </a:lnTo>
                <a:lnTo>
                  <a:pt x="863119" y="666114"/>
                </a:lnTo>
                <a:lnTo>
                  <a:pt x="860632" y="678889"/>
                </a:lnTo>
                <a:lnTo>
                  <a:pt x="853181" y="69011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222465" y="4049371"/>
            <a:ext cx="885825" cy="885190"/>
          </a:xfrm>
          <a:custGeom>
            <a:avLst/>
            <a:gdLst/>
            <a:ahLst/>
            <a:cxnLst/>
            <a:rect l="l" t="t" r="r" b="b"/>
            <a:pathLst>
              <a:path w="885825" h="885189">
                <a:moveTo>
                  <a:pt x="201142" y="811700"/>
                </a:moveTo>
                <a:lnTo>
                  <a:pt x="125543" y="885094"/>
                </a:lnTo>
                <a:lnTo>
                  <a:pt x="94088" y="850058"/>
                </a:lnTo>
                <a:lnTo>
                  <a:pt x="67155" y="813993"/>
                </a:lnTo>
                <a:lnTo>
                  <a:pt x="44734" y="776977"/>
                </a:lnTo>
                <a:lnTo>
                  <a:pt x="26817" y="739088"/>
                </a:lnTo>
                <a:lnTo>
                  <a:pt x="13395" y="700405"/>
                </a:lnTo>
                <a:lnTo>
                  <a:pt x="4459" y="661006"/>
                </a:lnTo>
                <a:lnTo>
                  <a:pt x="0" y="620969"/>
                </a:lnTo>
                <a:lnTo>
                  <a:pt x="9" y="580373"/>
                </a:lnTo>
                <a:lnTo>
                  <a:pt x="4477" y="539294"/>
                </a:lnTo>
                <a:lnTo>
                  <a:pt x="13397" y="497812"/>
                </a:lnTo>
                <a:lnTo>
                  <a:pt x="26758" y="456005"/>
                </a:lnTo>
                <a:lnTo>
                  <a:pt x="44553" y="413950"/>
                </a:lnTo>
                <a:lnTo>
                  <a:pt x="66772" y="371727"/>
                </a:lnTo>
                <a:lnTo>
                  <a:pt x="93407" y="329412"/>
                </a:lnTo>
                <a:lnTo>
                  <a:pt x="124449" y="287085"/>
                </a:lnTo>
                <a:lnTo>
                  <a:pt x="159888" y="244823"/>
                </a:lnTo>
                <a:lnTo>
                  <a:pt x="199717" y="202704"/>
                </a:lnTo>
                <a:lnTo>
                  <a:pt x="230154" y="173562"/>
                </a:lnTo>
                <a:lnTo>
                  <a:pt x="264957" y="143226"/>
                </a:lnTo>
                <a:lnTo>
                  <a:pt x="303799" y="112903"/>
                </a:lnTo>
                <a:lnTo>
                  <a:pt x="346351" y="83799"/>
                </a:lnTo>
                <a:lnTo>
                  <a:pt x="392283" y="57121"/>
                </a:lnTo>
                <a:lnTo>
                  <a:pt x="441269" y="34075"/>
                </a:lnTo>
                <a:lnTo>
                  <a:pt x="492978" y="15867"/>
                </a:lnTo>
                <a:lnTo>
                  <a:pt x="540412" y="5047"/>
                </a:lnTo>
                <a:lnTo>
                  <a:pt x="546965" y="4340"/>
                </a:lnTo>
                <a:lnTo>
                  <a:pt x="274435" y="276870"/>
                </a:lnTo>
                <a:lnTo>
                  <a:pt x="244515" y="308273"/>
                </a:lnTo>
                <a:lnTo>
                  <a:pt x="213598" y="344426"/>
                </a:lnTo>
                <a:lnTo>
                  <a:pt x="183445" y="384747"/>
                </a:lnTo>
                <a:lnTo>
                  <a:pt x="155819" y="428653"/>
                </a:lnTo>
                <a:lnTo>
                  <a:pt x="132482" y="475560"/>
                </a:lnTo>
                <a:lnTo>
                  <a:pt x="115197" y="524886"/>
                </a:lnTo>
                <a:lnTo>
                  <a:pt x="105807" y="576401"/>
                </a:lnTo>
                <a:lnTo>
                  <a:pt x="105842" y="626226"/>
                </a:lnTo>
                <a:lnTo>
                  <a:pt x="115347" y="674515"/>
                </a:lnTo>
                <a:lnTo>
                  <a:pt x="134368" y="721422"/>
                </a:lnTo>
                <a:lnTo>
                  <a:pt x="162951" y="767099"/>
                </a:lnTo>
                <a:lnTo>
                  <a:pt x="201142" y="811700"/>
                </a:lnTo>
                <a:close/>
              </a:path>
              <a:path w="885825" h="885189">
                <a:moveTo>
                  <a:pt x="811474" y="199163"/>
                </a:moveTo>
                <a:lnTo>
                  <a:pt x="773748" y="166010"/>
                </a:lnTo>
                <a:lnTo>
                  <a:pt x="734958" y="140036"/>
                </a:lnTo>
                <a:lnTo>
                  <a:pt x="695022" y="121227"/>
                </a:lnTo>
                <a:lnTo>
                  <a:pt x="653858" y="109570"/>
                </a:lnTo>
                <a:lnTo>
                  <a:pt x="611384" y="105048"/>
                </a:lnTo>
                <a:lnTo>
                  <a:pt x="567517" y="107648"/>
                </a:lnTo>
                <a:lnTo>
                  <a:pt x="522176" y="117356"/>
                </a:lnTo>
                <a:lnTo>
                  <a:pt x="472315" y="135408"/>
                </a:lnTo>
                <a:lnTo>
                  <a:pt x="425156" y="159153"/>
                </a:lnTo>
                <a:lnTo>
                  <a:pt x="381243" y="186880"/>
                </a:lnTo>
                <a:lnTo>
                  <a:pt x="341123" y="216881"/>
                </a:lnTo>
                <a:lnTo>
                  <a:pt x="305339" y="247447"/>
                </a:lnTo>
                <a:lnTo>
                  <a:pt x="274435" y="276870"/>
                </a:lnTo>
                <a:lnTo>
                  <a:pt x="546965" y="4340"/>
                </a:lnTo>
                <a:lnTo>
                  <a:pt x="587187" y="0"/>
                </a:lnTo>
                <a:lnTo>
                  <a:pt x="633179" y="696"/>
                </a:lnTo>
                <a:lnTo>
                  <a:pt x="678263" y="7106"/>
                </a:lnTo>
                <a:lnTo>
                  <a:pt x="722315" y="19201"/>
                </a:lnTo>
                <a:lnTo>
                  <a:pt x="765209" y="36951"/>
                </a:lnTo>
                <a:lnTo>
                  <a:pt x="806820" y="60327"/>
                </a:lnTo>
                <a:lnTo>
                  <a:pt x="847024" y="89299"/>
                </a:lnTo>
                <a:lnTo>
                  <a:pt x="885696" y="123838"/>
                </a:lnTo>
                <a:lnTo>
                  <a:pt x="811474" y="199163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2105118" y="6504982"/>
            <a:ext cx="2162810" cy="2164080"/>
          </a:xfrm>
          <a:custGeom>
            <a:avLst/>
            <a:gdLst/>
            <a:ahLst/>
            <a:cxnLst/>
            <a:rect l="l" t="t" r="r" b="b"/>
            <a:pathLst>
              <a:path w="2162810" h="2164079">
                <a:moveTo>
                  <a:pt x="1609934" y="23582"/>
                </a:moveTo>
                <a:lnTo>
                  <a:pt x="816594" y="816922"/>
                </a:lnTo>
                <a:lnTo>
                  <a:pt x="814245" y="798663"/>
                </a:lnTo>
                <a:lnTo>
                  <a:pt x="811179" y="769285"/>
                </a:lnTo>
                <a:lnTo>
                  <a:pt x="808523" y="730562"/>
                </a:lnTo>
                <a:lnTo>
                  <a:pt x="807405" y="684271"/>
                </a:lnTo>
                <a:lnTo>
                  <a:pt x="808953" y="632185"/>
                </a:lnTo>
                <a:lnTo>
                  <a:pt x="814294" y="576081"/>
                </a:lnTo>
                <a:lnTo>
                  <a:pt x="824555" y="517733"/>
                </a:lnTo>
                <a:lnTo>
                  <a:pt x="840864" y="458917"/>
                </a:lnTo>
                <a:lnTo>
                  <a:pt x="864348" y="401407"/>
                </a:lnTo>
                <a:lnTo>
                  <a:pt x="883597" y="364991"/>
                </a:lnTo>
                <a:lnTo>
                  <a:pt x="905841" y="328448"/>
                </a:lnTo>
                <a:lnTo>
                  <a:pt x="930953" y="292129"/>
                </a:lnTo>
                <a:lnTo>
                  <a:pt x="958806" y="256385"/>
                </a:lnTo>
                <a:lnTo>
                  <a:pt x="989275" y="221566"/>
                </a:lnTo>
                <a:lnTo>
                  <a:pt x="1025934" y="184678"/>
                </a:lnTo>
                <a:lnTo>
                  <a:pt x="1057552" y="156108"/>
                </a:lnTo>
                <a:lnTo>
                  <a:pt x="1095107" y="126171"/>
                </a:lnTo>
                <a:lnTo>
                  <a:pt x="1134772" y="98563"/>
                </a:lnTo>
                <a:lnTo>
                  <a:pt x="1176420" y="73636"/>
                </a:lnTo>
                <a:lnTo>
                  <a:pt x="1219925" y="51739"/>
                </a:lnTo>
                <a:lnTo>
                  <a:pt x="1265160" y="33224"/>
                </a:lnTo>
                <a:lnTo>
                  <a:pt x="1311999" y="18441"/>
                </a:lnTo>
                <a:lnTo>
                  <a:pt x="1360315" y="7743"/>
                </a:lnTo>
                <a:lnTo>
                  <a:pt x="1409982" y="1478"/>
                </a:lnTo>
                <a:lnTo>
                  <a:pt x="1460874" y="0"/>
                </a:lnTo>
                <a:lnTo>
                  <a:pt x="1512863" y="3657"/>
                </a:lnTo>
                <a:lnTo>
                  <a:pt x="1565825" y="12802"/>
                </a:lnTo>
                <a:lnTo>
                  <a:pt x="1582384" y="16597"/>
                </a:lnTo>
                <a:lnTo>
                  <a:pt x="1601384" y="21263"/>
                </a:lnTo>
                <a:lnTo>
                  <a:pt x="1609934" y="23582"/>
                </a:lnTo>
                <a:close/>
              </a:path>
              <a:path w="2162810" h="2164079">
                <a:moveTo>
                  <a:pt x="2054499" y="2079187"/>
                </a:moveTo>
                <a:lnTo>
                  <a:pt x="2053020" y="2079607"/>
                </a:lnTo>
                <a:lnTo>
                  <a:pt x="2020484" y="2087872"/>
                </a:lnTo>
                <a:lnTo>
                  <a:pt x="1640652" y="2146802"/>
                </a:lnTo>
                <a:lnTo>
                  <a:pt x="1264844" y="2163823"/>
                </a:lnTo>
                <a:lnTo>
                  <a:pt x="977463" y="2159184"/>
                </a:lnTo>
                <a:lnTo>
                  <a:pt x="862913" y="2153137"/>
                </a:lnTo>
                <a:lnTo>
                  <a:pt x="778890" y="2145115"/>
                </a:lnTo>
                <a:lnTo>
                  <a:pt x="700683" y="2133940"/>
                </a:lnTo>
                <a:lnTo>
                  <a:pt x="628077" y="2119855"/>
                </a:lnTo>
                <a:lnTo>
                  <a:pt x="560856" y="2103103"/>
                </a:lnTo>
                <a:lnTo>
                  <a:pt x="498806" y="2083929"/>
                </a:lnTo>
                <a:lnTo>
                  <a:pt x="441711" y="2062574"/>
                </a:lnTo>
                <a:lnTo>
                  <a:pt x="389357" y="2039283"/>
                </a:lnTo>
                <a:lnTo>
                  <a:pt x="341529" y="2014299"/>
                </a:lnTo>
                <a:lnTo>
                  <a:pt x="298011" y="1987864"/>
                </a:lnTo>
                <a:lnTo>
                  <a:pt x="258588" y="1960222"/>
                </a:lnTo>
                <a:lnTo>
                  <a:pt x="223046" y="1931617"/>
                </a:lnTo>
                <a:lnTo>
                  <a:pt x="191862" y="1902928"/>
                </a:lnTo>
                <a:lnTo>
                  <a:pt x="162743" y="1872487"/>
                </a:lnTo>
                <a:lnTo>
                  <a:pt x="137551" y="1842450"/>
                </a:lnTo>
                <a:lnTo>
                  <a:pt x="96014" y="1782645"/>
                </a:lnTo>
                <a:lnTo>
                  <a:pt x="64838" y="1724823"/>
                </a:lnTo>
                <a:lnTo>
                  <a:pt x="42302" y="1670930"/>
                </a:lnTo>
                <a:lnTo>
                  <a:pt x="26686" y="1622911"/>
                </a:lnTo>
                <a:lnTo>
                  <a:pt x="16270" y="1582711"/>
                </a:lnTo>
                <a:lnTo>
                  <a:pt x="3720" y="1515950"/>
                </a:lnTo>
                <a:lnTo>
                  <a:pt x="0" y="1466603"/>
                </a:lnTo>
                <a:lnTo>
                  <a:pt x="1003" y="1418222"/>
                </a:lnTo>
                <a:lnTo>
                  <a:pt x="6421" y="1370913"/>
                </a:lnTo>
                <a:lnTo>
                  <a:pt x="15944" y="1324787"/>
                </a:lnTo>
                <a:lnTo>
                  <a:pt x="29264" y="1279952"/>
                </a:lnTo>
                <a:lnTo>
                  <a:pt x="46072" y="1236516"/>
                </a:lnTo>
                <a:lnTo>
                  <a:pt x="66057" y="1194588"/>
                </a:lnTo>
                <a:lnTo>
                  <a:pt x="88912" y="1154277"/>
                </a:lnTo>
                <a:lnTo>
                  <a:pt x="114327" y="1115691"/>
                </a:lnTo>
                <a:lnTo>
                  <a:pt x="141992" y="1078940"/>
                </a:lnTo>
                <a:lnTo>
                  <a:pt x="171599" y="1044131"/>
                </a:lnTo>
                <a:lnTo>
                  <a:pt x="202839" y="1011374"/>
                </a:lnTo>
                <a:lnTo>
                  <a:pt x="235401" y="980777"/>
                </a:lnTo>
                <a:lnTo>
                  <a:pt x="268978" y="952449"/>
                </a:lnTo>
                <a:lnTo>
                  <a:pt x="303260" y="926498"/>
                </a:lnTo>
                <a:lnTo>
                  <a:pt x="337938" y="903034"/>
                </a:lnTo>
                <a:lnTo>
                  <a:pt x="372703" y="882164"/>
                </a:lnTo>
                <a:lnTo>
                  <a:pt x="407246" y="863998"/>
                </a:lnTo>
                <a:lnTo>
                  <a:pt x="471709" y="838037"/>
                </a:lnTo>
                <a:lnTo>
                  <a:pt x="537164" y="821078"/>
                </a:lnTo>
                <a:lnTo>
                  <a:pt x="601215" y="811489"/>
                </a:lnTo>
                <a:lnTo>
                  <a:pt x="661468" y="807636"/>
                </a:lnTo>
                <a:lnTo>
                  <a:pt x="715527" y="807886"/>
                </a:lnTo>
                <a:lnTo>
                  <a:pt x="760998" y="810606"/>
                </a:lnTo>
                <a:lnTo>
                  <a:pt x="795486" y="814162"/>
                </a:lnTo>
                <a:lnTo>
                  <a:pt x="816594" y="816922"/>
                </a:lnTo>
                <a:lnTo>
                  <a:pt x="1609934" y="23582"/>
                </a:lnTo>
                <a:lnTo>
                  <a:pt x="1670602" y="42630"/>
                </a:lnTo>
                <a:lnTo>
                  <a:pt x="1724496" y="65166"/>
                </a:lnTo>
                <a:lnTo>
                  <a:pt x="1782318" y="96342"/>
                </a:lnTo>
                <a:lnTo>
                  <a:pt x="1842122" y="137879"/>
                </a:lnTo>
                <a:lnTo>
                  <a:pt x="1872159" y="163070"/>
                </a:lnTo>
                <a:lnTo>
                  <a:pt x="1900763" y="190352"/>
                </a:lnTo>
                <a:lnTo>
                  <a:pt x="1931289" y="223374"/>
                </a:lnTo>
                <a:lnTo>
                  <a:pt x="1959895" y="258916"/>
                </a:lnTo>
                <a:lnTo>
                  <a:pt x="1987536" y="298338"/>
                </a:lnTo>
                <a:lnTo>
                  <a:pt x="2013971" y="341856"/>
                </a:lnTo>
                <a:lnTo>
                  <a:pt x="2038956" y="389685"/>
                </a:lnTo>
                <a:lnTo>
                  <a:pt x="2062247" y="442039"/>
                </a:lnTo>
                <a:lnTo>
                  <a:pt x="2083601" y="499133"/>
                </a:lnTo>
                <a:lnTo>
                  <a:pt x="2102776" y="561184"/>
                </a:lnTo>
                <a:lnTo>
                  <a:pt x="2119527" y="628404"/>
                </a:lnTo>
                <a:lnTo>
                  <a:pt x="2133612" y="701011"/>
                </a:lnTo>
                <a:lnTo>
                  <a:pt x="2144787" y="779218"/>
                </a:lnTo>
                <a:lnTo>
                  <a:pt x="2152810" y="863241"/>
                </a:lnTo>
                <a:lnTo>
                  <a:pt x="2158589" y="978058"/>
                </a:lnTo>
                <a:lnTo>
                  <a:pt x="2162640" y="1266027"/>
                </a:lnTo>
                <a:lnTo>
                  <a:pt x="2145031" y="1642423"/>
                </a:lnTo>
                <a:lnTo>
                  <a:pt x="2085834" y="2022522"/>
                </a:lnTo>
                <a:lnTo>
                  <a:pt x="2081515" y="2039555"/>
                </a:lnTo>
                <a:lnTo>
                  <a:pt x="2076842" y="2056042"/>
                </a:lnTo>
                <a:lnTo>
                  <a:pt x="2076455" y="2057231"/>
                </a:lnTo>
                <a:lnTo>
                  <a:pt x="2054499" y="2079187"/>
                </a:lnTo>
                <a:close/>
              </a:path>
            </a:pathLst>
          </a:custGeom>
          <a:solidFill>
            <a:srgbClr val="73AE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2843868" y="7012504"/>
            <a:ext cx="1154430" cy="1518285"/>
          </a:xfrm>
          <a:custGeom>
            <a:avLst/>
            <a:gdLst/>
            <a:ahLst/>
            <a:cxnLst/>
            <a:rect l="l" t="t" r="r" b="b"/>
            <a:pathLst>
              <a:path w="1154429" h="1518284">
                <a:moveTo>
                  <a:pt x="852695" y="605585"/>
                </a:moveTo>
                <a:lnTo>
                  <a:pt x="795385" y="662895"/>
                </a:lnTo>
                <a:lnTo>
                  <a:pt x="519320" y="204123"/>
                </a:lnTo>
                <a:lnTo>
                  <a:pt x="514610" y="192153"/>
                </a:lnTo>
                <a:lnTo>
                  <a:pt x="513849" y="179577"/>
                </a:lnTo>
                <a:lnTo>
                  <a:pt x="517007" y="167456"/>
                </a:lnTo>
                <a:lnTo>
                  <a:pt x="524054" y="156850"/>
                </a:lnTo>
                <a:lnTo>
                  <a:pt x="534075" y="148866"/>
                </a:lnTo>
                <a:lnTo>
                  <a:pt x="545964" y="144546"/>
                </a:lnTo>
                <a:lnTo>
                  <a:pt x="558629" y="144081"/>
                </a:lnTo>
                <a:lnTo>
                  <a:pt x="570978" y="147663"/>
                </a:lnTo>
                <a:lnTo>
                  <a:pt x="715577" y="217134"/>
                </a:lnTo>
                <a:lnTo>
                  <a:pt x="655432" y="277279"/>
                </a:lnTo>
                <a:lnTo>
                  <a:pt x="852695" y="605585"/>
                </a:lnTo>
                <a:close/>
              </a:path>
              <a:path w="1154429" h="1518284">
                <a:moveTo>
                  <a:pt x="291910" y="1291244"/>
                </a:moveTo>
                <a:lnTo>
                  <a:pt x="76357" y="1506797"/>
                </a:lnTo>
                <a:lnTo>
                  <a:pt x="62942" y="1515537"/>
                </a:lnTo>
                <a:lnTo>
                  <a:pt x="47593" y="1518236"/>
                </a:lnTo>
                <a:lnTo>
                  <a:pt x="32236" y="1515025"/>
                </a:lnTo>
                <a:lnTo>
                  <a:pt x="18798" y="1506036"/>
                </a:lnTo>
                <a:lnTo>
                  <a:pt x="9808" y="1492598"/>
                </a:lnTo>
                <a:lnTo>
                  <a:pt x="6597" y="1477241"/>
                </a:lnTo>
                <a:lnTo>
                  <a:pt x="9296" y="1461891"/>
                </a:lnTo>
                <a:lnTo>
                  <a:pt x="18036" y="1448477"/>
                </a:lnTo>
                <a:lnTo>
                  <a:pt x="212718" y="1253795"/>
                </a:lnTo>
                <a:lnTo>
                  <a:pt x="4229" y="856440"/>
                </a:lnTo>
                <a:lnTo>
                  <a:pt x="219" y="844486"/>
                </a:lnTo>
                <a:lnTo>
                  <a:pt x="0" y="832281"/>
                </a:lnTo>
                <a:lnTo>
                  <a:pt x="3506" y="820594"/>
                </a:lnTo>
                <a:lnTo>
                  <a:pt x="10676" y="810197"/>
                </a:lnTo>
                <a:lnTo>
                  <a:pt x="20682" y="802507"/>
                </a:lnTo>
                <a:lnTo>
                  <a:pt x="32202" y="798449"/>
                </a:lnTo>
                <a:lnTo>
                  <a:pt x="44433" y="798053"/>
                </a:lnTo>
                <a:lnTo>
                  <a:pt x="56573" y="801350"/>
                </a:lnTo>
                <a:lnTo>
                  <a:pt x="190410" y="862372"/>
                </a:lnTo>
                <a:lnTo>
                  <a:pt x="129710" y="923072"/>
                </a:lnTo>
                <a:lnTo>
                  <a:pt x="298356" y="1243631"/>
                </a:lnTo>
                <a:lnTo>
                  <a:pt x="302414" y="1255847"/>
                </a:lnTo>
                <a:lnTo>
                  <a:pt x="302714" y="1268604"/>
                </a:lnTo>
                <a:lnTo>
                  <a:pt x="299224" y="1280778"/>
                </a:lnTo>
                <a:lnTo>
                  <a:pt x="291910" y="1291244"/>
                </a:lnTo>
                <a:close/>
              </a:path>
              <a:path w="1154429" h="1518284">
                <a:moveTo>
                  <a:pt x="862799" y="346419"/>
                </a:moveTo>
                <a:lnTo>
                  <a:pt x="852959" y="353868"/>
                </a:lnTo>
                <a:lnTo>
                  <a:pt x="841830" y="358040"/>
                </a:lnTo>
                <a:lnTo>
                  <a:pt x="830054" y="358613"/>
                </a:lnTo>
                <a:lnTo>
                  <a:pt x="818272" y="355267"/>
                </a:lnTo>
                <a:lnTo>
                  <a:pt x="655432" y="277279"/>
                </a:lnTo>
                <a:lnTo>
                  <a:pt x="715577" y="217134"/>
                </a:lnTo>
                <a:lnTo>
                  <a:pt x="829124" y="271686"/>
                </a:lnTo>
                <a:lnTo>
                  <a:pt x="1089500" y="12682"/>
                </a:lnTo>
                <a:lnTo>
                  <a:pt x="1102427" y="3562"/>
                </a:lnTo>
                <a:lnTo>
                  <a:pt x="1116678" y="0"/>
                </a:lnTo>
                <a:lnTo>
                  <a:pt x="1130872" y="2283"/>
                </a:lnTo>
                <a:lnTo>
                  <a:pt x="1143629" y="10699"/>
                </a:lnTo>
                <a:lnTo>
                  <a:pt x="1152137" y="23654"/>
                </a:lnTo>
                <a:lnTo>
                  <a:pt x="1154286" y="37950"/>
                </a:lnTo>
                <a:lnTo>
                  <a:pt x="1150526" y="52238"/>
                </a:lnTo>
                <a:lnTo>
                  <a:pt x="1141304" y="65170"/>
                </a:lnTo>
                <a:lnTo>
                  <a:pt x="862799" y="346419"/>
                </a:lnTo>
                <a:close/>
              </a:path>
              <a:path w="1154429" h="1518284">
                <a:moveTo>
                  <a:pt x="913340" y="1251645"/>
                </a:moveTo>
                <a:lnTo>
                  <a:pt x="912998" y="1251987"/>
                </a:lnTo>
                <a:lnTo>
                  <a:pt x="903248" y="1259132"/>
                </a:lnTo>
                <a:lnTo>
                  <a:pt x="891985" y="1262965"/>
                </a:lnTo>
                <a:lnTo>
                  <a:pt x="880010" y="1263265"/>
                </a:lnTo>
                <a:lnTo>
                  <a:pt x="868127" y="1259807"/>
                </a:lnTo>
                <a:lnTo>
                  <a:pt x="129710" y="923072"/>
                </a:lnTo>
                <a:lnTo>
                  <a:pt x="190410" y="862372"/>
                </a:lnTo>
                <a:lnTo>
                  <a:pt x="786077" y="1133962"/>
                </a:lnTo>
                <a:lnTo>
                  <a:pt x="843194" y="1076846"/>
                </a:lnTo>
                <a:lnTo>
                  <a:pt x="918073" y="1204372"/>
                </a:lnTo>
                <a:lnTo>
                  <a:pt x="922736" y="1216294"/>
                </a:lnTo>
                <a:lnTo>
                  <a:pt x="923416" y="1228790"/>
                </a:lnTo>
                <a:lnTo>
                  <a:pt x="920242" y="1240894"/>
                </a:lnTo>
                <a:lnTo>
                  <a:pt x="913340" y="1251645"/>
                </a:lnTo>
                <a:close/>
              </a:path>
              <a:path w="1154429" h="1518284">
                <a:moveTo>
                  <a:pt x="843194" y="1076846"/>
                </a:moveTo>
                <a:lnTo>
                  <a:pt x="786077" y="1133962"/>
                </a:lnTo>
                <a:lnTo>
                  <a:pt x="489051" y="628226"/>
                </a:lnTo>
                <a:lnTo>
                  <a:pt x="484518" y="616668"/>
                </a:lnTo>
                <a:lnTo>
                  <a:pt x="483709" y="604665"/>
                </a:lnTo>
                <a:lnTo>
                  <a:pt x="486499" y="593053"/>
                </a:lnTo>
                <a:lnTo>
                  <a:pt x="492759" y="582665"/>
                </a:lnTo>
                <a:lnTo>
                  <a:pt x="501870" y="574637"/>
                </a:lnTo>
                <a:lnTo>
                  <a:pt x="512784" y="569758"/>
                </a:lnTo>
                <a:lnTo>
                  <a:pt x="524731" y="568350"/>
                </a:lnTo>
                <a:lnTo>
                  <a:pt x="536939" y="570733"/>
                </a:lnTo>
                <a:lnTo>
                  <a:pt x="676024" y="620331"/>
                </a:lnTo>
                <a:lnTo>
                  <a:pt x="612463" y="683893"/>
                </a:lnTo>
                <a:lnTo>
                  <a:pt x="843194" y="1076846"/>
                </a:lnTo>
                <a:close/>
              </a:path>
              <a:path w="1154429" h="1518284">
                <a:moveTo>
                  <a:pt x="917144" y="764125"/>
                </a:moveTo>
                <a:lnTo>
                  <a:pt x="907835" y="772351"/>
                </a:lnTo>
                <a:lnTo>
                  <a:pt x="896820" y="777331"/>
                </a:lnTo>
                <a:lnTo>
                  <a:pt x="884836" y="778777"/>
                </a:lnTo>
                <a:lnTo>
                  <a:pt x="872622" y="776400"/>
                </a:lnTo>
                <a:lnTo>
                  <a:pt x="612463" y="683893"/>
                </a:lnTo>
                <a:lnTo>
                  <a:pt x="676024" y="620331"/>
                </a:lnTo>
                <a:lnTo>
                  <a:pt x="795385" y="662895"/>
                </a:lnTo>
                <a:lnTo>
                  <a:pt x="852695" y="605585"/>
                </a:lnTo>
                <a:lnTo>
                  <a:pt x="920166" y="717878"/>
                </a:lnTo>
                <a:lnTo>
                  <a:pt x="924951" y="729302"/>
                </a:lnTo>
                <a:lnTo>
                  <a:pt x="925979" y="741397"/>
                </a:lnTo>
                <a:lnTo>
                  <a:pt x="923345" y="753293"/>
                </a:lnTo>
                <a:lnTo>
                  <a:pt x="917144" y="76412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2795075" y="8400310"/>
            <a:ext cx="173471" cy="17347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3900422" y="6938866"/>
            <a:ext cx="173471" cy="17347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5287246" y="5186956"/>
            <a:ext cx="671830" cy="697230"/>
          </a:xfrm>
          <a:custGeom>
            <a:avLst/>
            <a:gdLst/>
            <a:ahLst/>
            <a:cxnLst/>
            <a:rect l="l" t="t" r="r" b="b"/>
            <a:pathLst>
              <a:path w="671829" h="697229">
                <a:moveTo>
                  <a:pt x="312704" y="696991"/>
                </a:moveTo>
                <a:lnTo>
                  <a:pt x="273803" y="694610"/>
                </a:lnTo>
                <a:lnTo>
                  <a:pt x="234610" y="687832"/>
                </a:lnTo>
                <a:lnTo>
                  <a:pt x="195848" y="675909"/>
                </a:lnTo>
                <a:lnTo>
                  <a:pt x="158241" y="658090"/>
                </a:lnTo>
                <a:lnTo>
                  <a:pt x="122513" y="633626"/>
                </a:lnTo>
                <a:lnTo>
                  <a:pt x="89388" y="601765"/>
                </a:lnTo>
                <a:lnTo>
                  <a:pt x="59589" y="561758"/>
                </a:lnTo>
                <a:lnTo>
                  <a:pt x="33840" y="512854"/>
                </a:lnTo>
                <a:lnTo>
                  <a:pt x="12865" y="454305"/>
                </a:lnTo>
                <a:lnTo>
                  <a:pt x="1465" y="398631"/>
                </a:lnTo>
                <a:lnTo>
                  <a:pt x="0" y="347353"/>
                </a:lnTo>
                <a:lnTo>
                  <a:pt x="7295" y="300409"/>
                </a:lnTo>
                <a:lnTo>
                  <a:pt x="22180" y="257737"/>
                </a:lnTo>
                <a:lnTo>
                  <a:pt x="43480" y="219277"/>
                </a:lnTo>
                <a:lnTo>
                  <a:pt x="70024" y="184967"/>
                </a:lnTo>
                <a:lnTo>
                  <a:pt x="100638" y="154745"/>
                </a:lnTo>
                <a:lnTo>
                  <a:pt x="134150" y="128551"/>
                </a:lnTo>
                <a:lnTo>
                  <a:pt x="169386" y="106323"/>
                </a:lnTo>
                <a:lnTo>
                  <a:pt x="205175" y="88000"/>
                </a:lnTo>
                <a:lnTo>
                  <a:pt x="273718" y="62823"/>
                </a:lnTo>
                <a:lnTo>
                  <a:pt x="494559" y="0"/>
                </a:lnTo>
                <a:lnTo>
                  <a:pt x="671232" y="614740"/>
                </a:lnTo>
                <a:lnTo>
                  <a:pt x="450910" y="677564"/>
                </a:lnTo>
                <a:lnTo>
                  <a:pt x="386734" y="691568"/>
                </a:lnTo>
                <a:lnTo>
                  <a:pt x="312704" y="696991"/>
                </a:lnTo>
                <a:close/>
              </a:path>
            </a:pathLst>
          </a:custGeom>
          <a:solidFill>
            <a:srgbClr val="73AE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6797622" y="5411959"/>
            <a:ext cx="671195" cy="633730"/>
          </a:xfrm>
          <a:custGeom>
            <a:avLst/>
            <a:gdLst/>
            <a:ahLst/>
            <a:cxnLst/>
            <a:rect l="l" t="t" r="r" b="b"/>
            <a:pathLst>
              <a:path w="671195" h="633729">
                <a:moveTo>
                  <a:pt x="36947" y="633244"/>
                </a:moveTo>
                <a:lnTo>
                  <a:pt x="24931" y="549912"/>
                </a:lnTo>
                <a:lnTo>
                  <a:pt x="14368" y="475536"/>
                </a:lnTo>
                <a:lnTo>
                  <a:pt x="4730" y="405832"/>
                </a:lnTo>
                <a:lnTo>
                  <a:pt x="0" y="340386"/>
                </a:lnTo>
                <a:lnTo>
                  <a:pt x="988" y="304027"/>
                </a:lnTo>
                <a:lnTo>
                  <a:pt x="12895" y="228155"/>
                </a:lnTo>
                <a:lnTo>
                  <a:pt x="25101" y="190290"/>
                </a:lnTo>
                <a:lnTo>
                  <a:pt x="42336" y="153570"/>
                </a:lnTo>
                <a:lnTo>
                  <a:pt x="65243" y="118820"/>
                </a:lnTo>
                <a:lnTo>
                  <a:pt x="94466" y="86864"/>
                </a:lnTo>
                <a:lnTo>
                  <a:pt x="130649" y="58524"/>
                </a:lnTo>
                <a:lnTo>
                  <a:pt x="174438" y="34626"/>
                </a:lnTo>
                <a:lnTo>
                  <a:pt x="226476" y="15992"/>
                </a:lnTo>
                <a:lnTo>
                  <a:pt x="287407" y="3447"/>
                </a:lnTo>
                <a:lnTo>
                  <a:pt x="344214" y="0"/>
                </a:lnTo>
                <a:lnTo>
                  <a:pt x="395270" y="5762"/>
                </a:lnTo>
                <a:lnTo>
                  <a:pt x="440802" y="19583"/>
                </a:lnTo>
                <a:lnTo>
                  <a:pt x="481035" y="40311"/>
                </a:lnTo>
                <a:lnTo>
                  <a:pt x="516195" y="66793"/>
                </a:lnTo>
                <a:lnTo>
                  <a:pt x="546506" y="97878"/>
                </a:lnTo>
                <a:lnTo>
                  <a:pt x="572195" y="132413"/>
                </a:lnTo>
                <a:lnTo>
                  <a:pt x="593486" y="169247"/>
                </a:lnTo>
                <a:lnTo>
                  <a:pt x="610607" y="207228"/>
                </a:lnTo>
                <a:lnTo>
                  <a:pt x="623781" y="245203"/>
                </a:lnTo>
                <a:lnTo>
                  <a:pt x="639194" y="316529"/>
                </a:lnTo>
                <a:lnTo>
                  <a:pt x="647435" y="376156"/>
                </a:lnTo>
                <a:lnTo>
                  <a:pt x="657966" y="451652"/>
                </a:lnTo>
                <a:lnTo>
                  <a:pt x="670891" y="543941"/>
                </a:lnTo>
                <a:lnTo>
                  <a:pt x="36947" y="633244"/>
                </a:lnTo>
                <a:close/>
              </a:path>
            </a:pathLst>
          </a:custGeom>
          <a:solidFill>
            <a:srgbClr val="73AE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6467666" y="4434107"/>
            <a:ext cx="719455" cy="696595"/>
          </a:xfrm>
          <a:custGeom>
            <a:avLst/>
            <a:gdLst/>
            <a:ahLst/>
            <a:cxnLst/>
            <a:rect l="l" t="t" r="r" b="b"/>
            <a:pathLst>
              <a:path w="719454" h="696595">
                <a:moveTo>
                  <a:pt x="337014" y="696471"/>
                </a:moveTo>
                <a:lnTo>
                  <a:pt x="287181" y="693778"/>
                </a:lnTo>
                <a:lnTo>
                  <a:pt x="233094" y="682283"/>
                </a:lnTo>
                <a:lnTo>
                  <a:pt x="174640" y="660949"/>
                </a:lnTo>
                <a:lnTo>
                  <a:pt x="124439" y="633986"/>
                </a:lnTo>
                <a:lnTo>
                  <a:pt x="83985" y="602216"/>
                </a:lnTo>
                <a:lnTo>
                  <a:pt x="52479" y="566502"/>
                </a:lnTo>
                <a:lnTo>
                  <a:pt x="29126" y="527705"/>
                </a:lnTo>
                <a:lnTo>
                  <a:pt x="13126" y="486687"/>
                </a:lnTo>
                <a:lnTo>
                  <a:pt x="3683" y="444310"/>
                </a:lnTo>
                <a:lnTo>
                  <a:pt x="0" y="401435"/>
                </a:lnTo>
                <a:lnTo>
                  <a:pt x="1278" y="358925"/>
                </a:lnTo>
                <a:lnTo>
                  <a:pt x="6720" y="317640"/>
                </a:lnTo>
                <a:lnTo>
                  <a:pt x="15529" y="278443"/>
                </a:lnTo>
                <a:lnTo>
                  <a:pt x="40057" y="209759"/>
                </a:lnTo>
                <a:lnTo>
                  <a:pt x="64674" y="155080"/>
                </a:lnTo>
                <a:lnTo>
                  <a:pt x="95527" y="85409"/>
                </a:lnTo>
                <a:lnTo>
                  <a:pt x="133070" y="0"/>
                </a:lnTo>
                <a:lnTo>
                  <a:pt x="719209" y="257007"/>
                </a:lnTo>
                <a:lnTo>
                  <a:pt x="685433" y="334303"/>
                </a:lnTo>
                <a:lnTo>
                  <a:pt x="655197" y="403106"/>
                </a:lnTo>
                <a:lnTo>
                  <a:pt x="626715" y="467285"/>
                </a:lnTo>
                <a:lnTo>
                  <a:pt x="596362" y="525498"/>
                </a:lnTo>
                <a:lnTo>
                  <a:pt x="553135" y="585815"/>
                </a:lnTo>
                <a:lnTo>
                  <a:pt x="526406" y="614172"/>
                </a:lnTo>
                <a:lnTo>
                  <a:pt x="496114" y="639945"/>
                </a:lnTo>
                <a:lnTo>
                  <a:pt x="462144" y="662098"/>
                </a:lnTo>
                <a:lnTo>
                  <a:pt x="424380" y="679594"/>
                </a:lnTo>
                <a:lnTo>
                  <a:pt x="382709" y="691397"/>
                </a:lnTo>
                <a:lnTo>
                  <a:pt x="337014" y="696471"/>
                </a:lnTo>
                <a:close/>
              </a:path>
            </a:pathLst>
          </a:custGeom>
          <a:solidFill>
            <a:srgbClr val="73AE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781805" y="5106219"/>
            <a:ext cx="668655" cy="695960"/>
          </a:xfrm>
          <a:custGeom>
            <a:avLst/>
            <a:gdLst/>
            <a:ahLst/>
            <a:cxnLst/>
            <a:rect l="l" t="t" r="r" b="b"/>
            <a:pathLst>
              <a:path w="668654" h="695960">
                <a:moveTo>
                  <a:pt x="176673" y="695476"/>
                </a:moveTo>
                <a:lnTo>
                  <a:pt x="0" y="80736"/>
                </a:lnTo>
                <a:lnTo>
                  <a:pt x="220841" y="17912"/>
                </a:lnTo>
                <a:lnTo>
                  <a:pt x="292258" y="3273"/>
                </a:lnTo>
                <a:lnTo>
                  <a:pt x="332341" y="0"/>
                </a:lnTo>
                <a:lnTo>
                  <a:pt x="374054" y="317"/>
                </a:lnTo>
                <a:lnTo>
                  <a:pt x="416430" y="4896"/>
                </a:lnTo>
                <a:lnTo>
                  <a:pt x="458505" y="14407"/>
                </a:lnTo>
                <a:lnTo>
                  <a:pt x="499313" y="29522"/>
                </a:lnTo>
                <a:lnTo>
                  <a:pt x="537890" y="50911"/>
                </a:lnTo>
                <a:lnTo>
                  <a:pt x="573269" y="79243"/>
                </a:lnTo>
                <a:lnTo>
                  <a:pt x="604486" y="115191"/>
                </a:lnTo>
                <a:lnTo>
                  <a:pt x="630576" y="159425"/>
                </a:lnTo>
                <a:lnTo>
                  <a:pt x="650572" y="212614"/>
                </a:lnTo>
                <a:lnTo>
                  <a:pt x="663978" y="273321"/>
                </a:lnTo>
                <a:lnTo>
                  <a:pt x="668182" y="328366"/>
                </a:lnTo>
                <a:lnTo>
                  <a:pt x="664200" y="378004"/>
                </a:lnTo>
                <a:lnTo>
                  <a:pt x="653050" y="422491"/>
                </a:lnTo>
                <a:lnTo>
                  <a:pt x="635749" y="462082"/>
                </a:lnTo>
                <a:lnTo>
                  <a:pt x="613316" y="497031"/>
                </a:lnTo>
                <a:lnTo>
                  <a:pt x="586768" y="527595"/>
                </a:lnTo>
                <a:lnTo>
                  <a:pt x="557121" y="554029"/>
                </a:lnTo>
                <a:lnTo>
                  <a:pt x="525395" y="576587"/>
                </a:lnTo>
                <a:lnTo>
                  <a:pt x="459770" y="611098"/>
                </a:lnTo>
                <a:lnTo>
                  <a:pt x="398033" y="633171"/>
                </a:lnTo>
                <a:lnTo>
                  <a:pt x="176673" y="695476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6834569" y="5955900"/>
            <a:ext cx="670560" cy="629920"/>
          </a:xfrm>
          <a:custGeom>
            <a:avLst/>
            <a:gdLst/>
            <a:ahLst/>
            <a:cxnLst/>
            <a:rect l="l" t="t" r="r" b="b"/>
            <a:pathLst>
              <a:path w="670559" h="629920">
                <a:moveTo>
                  <a:pt x="350568" y="629875"/>
                </a:moveTo>
                <a:lnTo>
                  <a:pt x="295445" y="626325"/>
                </a:lnTo>
                <a:lnTo>
                  <a:pt x="246821" y="615442"/>
                </a:lnTo>
                <a:lnTo>
                  <a:pt x="204300" y="598197"/>
                </a:lnTo>
                <a:lnTo>
                  <a:pt x="167488" y="575559"/>
                </a:lnTo>
                <a:lnTo>
                  <a:pt x="135991" y="548499"/>
                </a:lnTo>
                <a:lnTo>
                  <a:pt x="109413" y="517986"/>
                </a:lnTo>
                <a:lnTo>
                  <a:pt x="87362" y="484991"/>
                </a:lnTo>
                <a:lnTo>
                  <a:pt x="69441" y="450482"/>
                </a:lnTo>
                <a:lnTo>
                  <a:pt x="44414" y="380805"/>
                </a:lnTo>
                <a:lnTo>
                  <a:pt x="31177" y="316715"/>
                </a:lnTo>
                <a:lnTo>
                  <a:pt x="21483" y="247231"/>
                </a:lnTo>
                <a:lnTo>
                  <a:pt x="11301" y="172830"/>
                </a:lnTo>
                <a:lnTo>
                  <a:pt x="0" y="89303"/>
                </a:lnTo>
                <a:lnTo>
                  <a:pt x="633944" y="0"/>
                </a:lnTo>
                <a:lnTo>
                  <a:pt x="637654" y="27493"/>
                </a:lnTo>
                <a:lnTo>
                  <a:pt x="646480" y="92223"/>
                </a:lnTo>
                <a:lnTo>
                  <a:pt x="656962" y="167565"/>
                </a:lnTo>
                <a:lnTo>
                  <a:pt x="665641" y="226893"/>
                </a:lnTo>
                <a:lnTo>
                  <a:pt x="669266" y="261678"/>
                </a:lnTo>
                <a:lnTo>
                  <a:pt x="667825" y="339788"/>
                </a:lnTo>
                <a:lnTo>
                  <a:pt x="661696" y="381020"/>
                </a:lnTo>
                <a:lnTo>
                  <a:pt x="651251" y="422310"/>
                </a:lnTo>
                <a:lnTo>
                  <a:pt x="635957" y="462612"/>
                </a:lnTo>
                <a:lnTo>
                  <a:pt x="615284" y="500881"/>
                </a:lnTo>
                <a:lnTo>
                  <a:pt x="588698" y="536070"/>
                </a:lnTo>
                <a:lnTo>
                  <a:pt x="555667" y="567135"/>
                </a:lnTo>
                <a:lnTo>
                  <a:pt x="515659" y="593029"/>
                </a:lnTo>
                <a:lnTo>
                  <a:pt x="468142" y="612707"/>
                </a:lnTo>
                <a:lnTo>
                  <a:pt x="412583" y="625124"/>
                </a:lnTo>
                <a:lnTo>
                  <a:pt x="350568" y="629875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6600737" y="3991786"/>
            <a:ext cx="720090" cy="699770"/>
          </a:xfrm>
          <a:custGeom>
            <a:avLst/>
            <a:gdLst/>
            <a:ahLst/>
            <a:cxnLst/>
            <a:rect l="l" t="t" r="r" b="b"/>
            <a:pathLst>
              <a:path w="720090" h="699770">
                <a:moveTo>
                  <a:pt x="586138" y="699327"/>
                </a:moveTo>
                <a:lnTo>
                  <a:pt x="0" y="442320"/>
                </a:lnTo>
                <a:lnTo>
                  <a:pt x="37867" y="357300"/>
                </a:lnTo>
                <a:lnTo>
                  <a:pt x="68615" y="287678"/>
                </a:lnTo>
                <a:lnTo>
                  <a:pt x="92493" y="232561"/>
                </a:lnTo>
                <a:lnTo>
                  <a:pt x="126827" y="168222"/>
                </a:lnTo>
                <a:lnTo>
                  <a:pt x="149912" y="135307"/>
                </a:lnTo>
                <a:lnTo>
                  <a:pt x="176807" y="103451"/>
                </a:lnTo>
                <a:lnTo>
                  <a:pt x="207412" y="73824"/>
                </a:lnTo>
                <a:lnTo>
                  <a:pt x="241626" y="47593"/>
                </a:lnTo>
                <a:lnTo>
                  <a:pt x="279347" y="25927"/>
                </a:lnTo>
                <a:lnTo>
                  <a:pt x="320474" y="9994"/>
                </a:lnTo>
                <a:lnTo>
                  <a:pt x="364907" y="962"/>
                </a:lnTo>
                <a:lnTo>
                  <a:pt x="412544" y="0"/>
                </a:lnTo>
                <a:lnTo>
                  <a:pt x="463285" y="8274"/>
                </a:lnTo>
                <a:lnTo>
                  <a:pt x="517028" y="26955"/>
                </a:lnTo>
                <a:lnTo>
                  <a:pt x="572302" y="55479"/>
                </a:lnTo>
                <a:lnTo>
                  <a:pt x="617334" y="87442"/>
                </a:lnTo>
                <a:lnTo>
                  <a:pt x="652970" y="122226"/>
                </a:lnTo>
                <a:lnTo>
                  <a:pt x="680056" y="159216"/>
                </a:lnTo>
                <a:lnTo>
                  <a:pt x="699438" y="197793"/>
                </a:lnTo>
                <a:lnTo>
                  <a:pt x="711961" y="237342"/>
                </a:lnTo>
                <a:lnTo>
                  <a:pt x="718472" y="277245"/>
                </a:lnTo>
                <a:lnTo>
                  <a:pt x="719815" y="316886"/>
                </a:lnTo>
                <a:lnTo>
                  <a:pt x="716838" y="355648"/>
                </a:lnTo>
                <a:lnTo>
                  <a:pt x="701302" y="428067"/>
                </a:lnTo>
                <a:lnTo>
                  <a:pt x="678632" y="489568"/>
                </a:lnTo>
                <a:lnTo>
                  <a:pt x="650807" y="553884"/>
                </a:lnTo>
                <a:lnTo>
                  <a:pt x="620499" y="622485"/>
                </a:lnTo>
                <a:lnTo>
                  <a:pt x="596133" y="677066"/>
                </a:lnTo>
                <a:lnTo>
                  <a:pt x="586138" y="699327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5457161" y="5650266"/>
            <a:ext cx="197790" cy="13281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6899523" y="5568799"/>
            <a:ext cx="154328" cy="18201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6756747" y="4895738"/>
            <a:ext cx="214086" cy="10605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TextBox 51"/>
          <p:cNvSpPr txBox="1"/>
          <p:nvPr/>
        </p:nvSpPr>
        <p:spPr>
          <a:xfrm>
            <a:off x="8622461" y="6639143"/>
            <a:ext cx="8534317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1500" dirty="0" smtClean="0">
                <a:latin typeface="Bookman Old Style" panose="02050604050505020204" pitchFamily="18" charset="0"/>
              </a:rPr>
              <a:t>Thank You!</a:t>
            </a:r>
            <a:endParaRPr lang="en-IN" sz="9600" dirty="0">
              <a:latin typeface="Bookman Old Style" panose="020506040505050202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942689" y="1"/>
            <a:ext cx="3867150" cy="10287000"/>
          </a:xfrm>
          <a:custGeom>
            <a:avLst/>
            <a:gdLst/>
            <a:ahLst/>
            <a:cxnLst/>
            <a:rect l="l" t="t" r="r" b="b"/>
            <a:pathLst>
              <a:path w="3867150" h="10287000">
                <a:moveTo>
                  <a:pt x="0" y="0"/>
                </a:moveTo>
                <a:lnTo>
                  <a:pt x="3867148" y="0"/>
                </a:lnTo>
                <a:lnTo>
                  <a:pt x="3867148" y="10286998"/>
                </a:lnTo>
                <a:lnTo>
                  <a:pt x="0" y="10286998"/>
                </a:lnTo>
                <a:lnTo>
                  <a:pt x="0" y="0"/>
                </a:lnTo>
                <a:close/>
              </a:path>
            </a:pathLst>
          </a:custGeom>
          <a:solidFill>
            <a:srgbClr val="73AE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2852201" y="555452"/>
            <a:ext cx="4048125" cy="3171825"/>
          </a:xfrm>
          <a:custGeom>
            <a:avLst/>
            <a:gdLst/>
            <a:ahLst/>
            <a:cxnLst/>
            <a:rect l="l" t="t" r="r" b="b"/>
            <a:pathLst>
              <a:path w="4048125" h="3171825">
                <a:moveTo>
                  <a:pt x="1766767" y="2260900"/>
                </a:moveTo>
                <a:lnTo>
                  <a:pt x="1755484" y="2260900"/>
                </a:lnTo>
                <a:lnTo>
                  <a:pt x="1660525" y="1997534"/>
                </a:lnTo>
                <a:lnTo>
                  <a:pt x="2152867" y="55866"/>
                </a:lnTo>
                <a:lnTo>
                  <a:pt x="2170570" y="23463"/>
                </a:lnTo>
                <a:lnTo>
                  <a:pt x="2200155" y="3251"/>
                </a:lnTo>
                <a:lnTo>
                  <a:pt x="2215591" y="0"/>
                </a:lnTo>
                <a:lnTo>
                  <a:pt x="2260292" y="0"/>
                </a:lnTo>
                <a:lnTo>
                  <a:pt x="2270427" y="1712"/>
                </a:lnTo>
                <a:lnTo>
                  <a:pt x="2298840" y="21539"/>
                </a:lnTo>
                <a:lnTo>
                  <a:pt x="2314587" y="55866"/>
                </a:lnTo>
                <a:lnTo>
                  <a:pt x="2322435" y="100405"/>
                </a:lnTo>
                <a:lnTo>
                  <a:pt x="2152867" y="100405"/>
                </a:lnTo>
                <a:lnTo>
                  <a:pt x="2219174" y="476697"/>
                </a:lnTo>
                <a:lnTo>
                  <a:pt x="1766767" y="2260900"/>
                </a:lnTo>
                <a:close/>
              </a:path>
              <a:path w="4048125" h="3171825">
                <a:moveTo>
                  <a:pt x="2219174" y="476697"/>
                </a:moveTo>
                <a:lnTo>
                  <a:pt x="2152867" y="100405"/>
                </a:lnTo>
                <a:lnTo>
                  <a:pt x="2314587" y="100405"/>
                </a:lnTo>
                <a:lnTo>
                  <a:pt x="2219174" y="476697"/>
                </a:lnTo>
                <a:close/>
              </a:path>
              <a:path w="4048125" h="3171825">
                <a:moveTo>
                  <a:pt x="2784656" y="3171824"/>
                </a:moveTo>
                <a:lnTo>
                  <a:pt x="2746425" y="3171824"/>
                </a:lnTo>
                <a:lnTo>
                  <a:pt x="2734525" y="3170341"/>
                </a:lnTo>
                <a:lnTo>
                  <a:pt x="2701783" y="3149913"/>
                </a:lnTo>
                <a:lnTo>
                  <a:pt x="2684038" y="3114829"/>
                </a:lnTo>
                <a:lnTo>
                  <a:pt x="2219174" y="476697"/>
                </a:lnTo>
                <a:lnTo>
                  <a:pt x="2314587" y="100405"/>
                </a:lnTo>
                <a:lnTo>
                  <a:pt x="2322435" y="100405"/>
                </a:lnTo>
                <a:lnTo>
                  <a:pt x="2802312" y="2823726"/>
                </a:lnTo>
                <a:lnTo>
                  <a:pt x="2692499" y="3050313"/>
                </a:lnTo>
                <a:lnTo>
                  <a:pt x="2845768" y="3070341"/>
                </a:lnTo>
                <a:lnTo>
                  <a:pt x="2868550" y="3070341"/>
                </a:lnTo>
                <a:lnTo>
                  <a:pt x="2837297" y="3134827"/>
                </a:lnTo>
                <a:lnTo>
                  <a:pt x="2810825" y="3163684"/>
                </a:lnTo>
                <a:lnTo>
                  <a:pt x="2784656" y="3171824"/>
                </a:lnTo>
                <a:close/>
              </a:path>
              <a:path w="4048125" h="3171825">
                <a:moveTo>
                  <a:pt x="671204" y="2205074"/>
                </a:moveTo>
                <a:lnTo>
                  <a:pt x="1090546" y="865298"/>
                </a:lnTo>
                <a:lnTo>
                  <a:pt x="1114582" y="826309"/>
                </a:lnTo>
                <a:lnTo>
                  <a:pt x="1150591" y="807561"/>
                </a:lnTo>
                <a:lnTo>
                  <a:pt x="1190757" y="808307"/>
                </a:lnTo>
                <a:lnTo>
                  <a:pt x="1227261" y="827801"/>
                </a:lnTo>
                <a:lnTo>
                  <a:pt x="1252286" y="865298"/>
                </a:lnTo>
                <a:lnTo>
                  <a:pt x="1268349" y="909846"/>
                </a:lnTo>
                <a:lnTo>
                  <a:pt x="1090536" y="909846"/>
                </a:lnTo>
                <a:lnTo>
                  <a:pt x="1177117" y="1149963"/>
                </a:lnTo>
                <a:lnTo>
                  <a:pt x="866101" y="2143601"/>
                </a:lnTo>
                <a:lnTo>
                  <a:pt x="752074" y="2143601"/>
                </a:lnTo>
                <a:lnTo>
                  <a:pt x="671204" y="2205074"/>
                </a:lnTo>
                <a:close/>
              </a:path>
              <a:path w="4048125" h="3171825">
                <a:moveTo>
                  <a:pt x="1177117" y="1149963"/>
                </a:moveTo>
                <a:lnTo>
                  <a:pt x="1090536" y="909846"/>
                </a:lnTo>
                <a:lnTo>
                  <a:pt x="1252276" y="909846"/>
                </a:lnTo>
                <a:lnTo>
                  <a:pt x="1177117" y="1149963"/>
                </a:lnTo>
                <a:close/>
              </a:path>
              <a:path w="4048125" h="3171825">
                <a:moveTo>
                  <a:pt x="1676504" y="2365208"/>
                </a:moveTo>
                <a:lnTo>
                  <a:pt x="1642728" y="2357305"/>
                </a:lnTo>
                <a:lnTo>
                  <a:pt x="1613490" y="2337054"/>
                </a:lnTo>
                <a:lnTo>
                  <a:pt x="1593744" y="2305398"/>
                </a:lnTo>
                <a:lnTo>
                  <a:pt x="1177117" y="1149963"/>
                </a:lnTo>
                <a:lnTo>
                  <a:pt x="1252276" y="909846"/>
                </a:lnTo>
                <a:lnTo>
                  <a:pt x="1268349" y="909846"/>
                </a:lnTo>
                <a:lnTo>
                  <a:pt x="1660525" y="1997534"/>
                </a:lnTo>
                <a:lnTo>
                  <a:pt x="1593744" y="2260900"/>
                </a:lnTo>
                <a:lnTo>
                  <a:pt x="1766767" y="2260900"/>
                </a:lnTo>
                <a:lnTo>
                  <a:pt x="1755484" y="2305398"/>
                </a:lnTo>
                <a:lnTo>
                  <a:pt x="1737838" y="2340198"/>
                </a:lnTo>
                <a:lnTo>
                  <a:pt x="1709859" y="2359820"/>
                </a:lnTo>
                <a:lnTo>
                  <a:pt x="1676504" y="2365208"/>
                </a:lnTo>
                <a:close/>
              </a:path>
              <a:path w="4048125" h="3171825">
                <a:moveTo>
                  <a:pt x="1755484" y="2260900"/>
                </a:moveTo>
                <a:lnTo>
                  <a:pt x="1593744" y="2260900"/>
                </a:lnTo>
                <a:lnTo>
                  <a:pt x="1660525" y="1997534"/>
                </a:lnTo>
                <a:lnTo>
                  <a:pt x="1755484" y="2260900"/>
                </a:lnTo>
                <a:close/>
              </a:path>
              <a:path w="4048125" h="3171825">
                <a:moveTo>
                  <a:pt x="2868550" y="3070341"/>
                </a:moveTo>
                <a:lnTo>
                  <a:pt x="2845768" y="3070341"/>
                </a:lnTo>
                <a:lnTo>
                  <a:pt x="2802312" y="2823726"/>
                </a:lnTo>
                <a:lnTo>
                  <a:pt x="3111831" y="2185067"/>
                </a:lnTo>
                <a:lnTo>
                  <a:pt x="3142336" y="2154593"/>
                </a:lnTo>
                <a:lnTo>
                  <a:pt x="3184230" y="2143591"/>
                </a:lnTo>
                <a:lnTo>
                  <a:pt x="3967049" y="2143601"/>
                </a:lnTo>
                <a:lnTo>
                  <a:pt x="4002500" y="2150796"/>
                </a:lnTo>
                <a:lnTo>
                  <a:pt x="4027840" y="2169765"/>
                </a:lnTo>
                <a:lnTo>
                  <a:pt x="4043045" y="2196585"/>
                </a:lnTo>
                <a:lnTo>
                  <a:pt x="4048113" y="2227324"/>
                </a:lnTo>
                <a:lnTo>
                  <a:pt x="4043042" y="2258072"/>
                </a:lnTo>
                <a:lnTo>
                  <a:pt x="4034436" y="2273250"/>
                </a:lnTo>
                <a:lnTo>
                  <a:pt x="3232418" y="2273250"/>
                </a:lnTo>
                <a:lnTo>
                  <a:pt x="3212968" y="2280358"/>
                </a:lnTo>
                <a:lnTo>
                  <a:pt x="3198277" y="2293220"/>
                </a:lnTo>
                <a:lnTo>
                  <a:pt x="3199447" y="2305549"/>
                </a:lnTo>
                <a:lnTo>
                  <a:pt x="3227580" y="2311056"/>
                </a:lnTo>
                <a:lnTo>
                  <a:pt x="3236536" y="2311056"/>
                </a:lnTo>
                <a:lnTo>
                  <a:pt x="2868550" y="3070341"/>
                </a:lnTo>
                <a:close/>
              </a:path>
              <a:path w="4048125" h="3171825">
                <a:moveTo>
                  <a:pt x="752074" y="2311056"/>
                </a:moveTo>
                <a:lnTo>
                  <a:pt x="81123" y="2311056"/>
                </a:lnTo>
                <a:lnTo>
                  <a:pt x="45629" y="2303861"/>
                </a:lnTo>
                <a:lnTo>
                  <a:pt x="20275" y="2284890"/>
                </a:lnTo>
                <a:lnTo>
                  <a:pt x="5064" y="2258069"/>
                </a:lnTo>
                <a:lnTo>
                  <a:pt x="0" y="2227292"/>
                </a:lnTo>
                <a:lnTo>
                  <a:pt x="5068" y="2196578"/>
                </a:lnTo>
                <a:lnTo>
                  <a:pt x="20287" y="2169757"/>
                </a:lnTo>
                <a:lnTo>
                  <a:pt x="45629" y="2150796"/>
                </a:lnTo>
                <a:lnTo>
                  <a:pt x="81123" y="2143601"/>
                </a:lnTo>
                <a:lnTo>
                  <a:pt x="690445" y="2143601"/>
                </a:lnTo>
                <a:lnTo>
                  <a:pt x="671204" y="2205074"/>
                </a:lnTo>
                <a:lnTo>
                  <a:pt x="846859" y="2205074"/>
                </a:lnTo>
                <a:lnTo>
                  <a:pt x="832934" y="2249562"/>
                </a:lnTo>
                <a:lnTo>
                  <a:pt x="820974" y="2274255"/>
                </a:lnTo>
                <a:lnTo>
                  <a:pt x="802674" y="2293718"/>
                </a:lnTo>
                <a:lnTo>
                  <a:pt x="779289" y="2306476"/>
                </a:lnTo>
                <a:lnTo>
                  <a:pt x="752074" y="2311056"/>
                </a:lnTo>
                <a:close/>
              </a:path>
              <a:path w="4048125" h="3171825">
                <a:moveTo>
                  <a:pt x="846859" y="2205074"/>
                </a:moveTo>
                <a:lnTo>
                  <a:pt x="671204" y="2205074"/>
                </a:lnTo>
                <a:lnTo>
                  <a:pt x="752074" y="2143601"/>
                </a:lnTo>
                <a:lnTo>
                  <a:pt x="866101" y="2143601"/>
                </a:lnTo>
                <a:lnTo>
                  <a:pt x="846859" y="2205074"/>
                </a:lnTo>
                <a:close/>
              </a:path>
              <a:path w="4048125" h="3171825">
                <a:moveTo>
                  <a:pt x="3236536" y="2311056"/>
                </a:moveTo>
                <a:lnTo>
                  <a:pt x="3227578" y="2311056"/>
                </a:lnTo>
                <a:lnTo>
                  <a:pt x="3199447" y="2305549"/>
                </a:lnTo>
                <a:lnTo>
                  <a:pt x="3198277" y="2293220"/>
                </a:lnTo>
                <a:lnTo>
                  <a:pt x="3212968" y="2280358"/>
                </a:lnTo>
                <a:lnTo>
                  <a:pt x="3232418" y="2273250"/>
                </a:lnTo>
                <a:lnTo>
                  <a:pt x="3245527" y="2278185"/>
                </a:lnTo>
                <a:lnTo>
                  <a:pt x="3241190" y="2301453"/>
                </a:lnTo>
                <a:lnTo>
                  <a:pt x="3236536" y="2311056"/>
                </a:lnTo>
                <a:close/>
              </a:path>
              <a:path w="4048125" h="3171825">
                <a:moveTo>
                  <a:pt x="3967000" y="2311056"/>
                </a:moveTo>
                <a:lnTo>
                  <a:pt x="3236536" y="2311056"/>
                </a:lnTo>
                <a:lnTo>
                  <a:pt x="3241190" y="2301453"/>
                </a:lnTo>
                <a:lnTo>
                  <a:pt x="3245527" y="2278185"/>
                </a:lnTo>
                <a:lnTo>
                  <a:pt x="3232418" y="2273250"/>
                </a:lnTo>
                <a:lnTo>
                  <a:pt x="4034436" y="2273250"/>
                </a:lnTo>
                <a:lnTo>
                  <a:pt x="4027833" y="2284891"/>
                </a:lnTo>
                <a:lnTo>
                  <a:pt x="4002486" y="2303861"/>
                </a:lnTo>
                <a:lnTo>
                  <a:pt x="3967000" y="2311056"/>
                </a:lnTo>
                <a:close/>
              </a:path>
              <a:path w="4048125" h="3171825">
                <a:moveTo>
                  <a:pt x="2845768" y="3070341"/>
                </a:moveTo>
                <a:lnTo>
                  <a:pt x="2692499" y="3050313"/>
                </a:lnTo>
                <a:lnTo>
                  <a:pt x="2802312" y="2823726"/>
                </a:lnTo>
                <a:lnTo>
                  <a:pt x="2845768" y="307034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752600" y="723900"/>
            <a:ext cx="9752091" cy="940001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en-IN" sz="6000" spc="710" dirty="0" smtClean="0">
                <a:latin typeface="Bahnschrift SemiBold" panose="020B0502040204020203" pitchFamily="34" charset="0"/>
              </a:rPr>
              <a:t>Problem Statement</a:t>
            </a:r>
            <a:endParaRPr sz="6000" dirty="0">
              <a:latin typeface="Bahnschrift SemiBold" panose="020B0502040204020203" pitchFamily="34" charset="0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828801" y="2493982"/>
            <a:ext cx="4892436" cy="4489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750" spc="254" dirty="0" smtClean="0">
                <a:solidFill>
                  <a:srgbClr val="73AEDA"/>
                </a:solidFill>
                <a:latin typeface="Arial"/>
                <a:cs typeface="Arial"/>
              </a:rPr>
              <a:t>W</a:t>
            </a:r>
            <a:r>
              <a:rPr lang="en-IN" sz="2750" spc="254" dirty="0" smtClean="0">
                <a:solidFill>
                  <a:srgbClr val="73AEDA"/>
                </a:solidFill>
                <a:latin typeface="Arial"/>
                <a:cs typeface="Arial"/>
              </a:rPr>
              <a:t>HY clini-C-are?</a:t>
            </a:r>
            <a:endParaRPr sz="2000" dirty="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828800" y="3156297"/>
            <a:ext cx="10201037" cy="6256841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469900" marR="163830" indent="-457200">
              <a:lnSpc>
                <a:spcPct val="129299"/>
              </a:lnSpc>
              <a:spcBef>
                <a:spcPts val="90"/>
              </a:spcBef>
              <a:buFont typeface="Arial" panose="020B0604020202020204" pitchFamily="34" charset="0"/>
              <a:buChar char="•"/>
            </a:pPr>
            <a:r>
              <a:rPr lang="en-IN" sz="2600" dirty="0" smtClean="0">
                <a:latin typeface="Gill Sans MT"/>
                <a:cs typeface="Gill Sans MT"/>
              </a:rPr>
              <a:t>With the discovery of new diseases almost every year, and an increase in the number of patients with regular diseases, there is a requirement of huge growth in the medical sector. </a:t>
            </a:r>
          </a:p>
          <a:p>
            <a:pPr marL="469900" marR="163830" indent="-457200">
              <a:lnSpc>
                <a:spcPct val="129299"/>
              </a:lnSpc>
              <a:spcBef>
                <a:spcPts val="90"/>
              </a:spcBef>
              <a:buFont typeface="Arial" panose="020B0604020202020204" pitchFamily="34" charset="0"/>
              <a:buChar char="•"/>
            </a:pPr>
            <a:r>
              <a:rPr lang="en-IN" sz="2600" dirty="0" smtClean="0">
                <a:latin typeface="Gill Sans MT"/>
                <a:cs typeface="Gill Sans MT"/>
              </a:rPr>
              <a:t>In the current system, the workflow of any Medical Institution utilizes paper. From patient registration to billing, papers are needed.</a:t>
            </a:r>
          </a:p>
          <a:p>
            <a:pPr marL="469900" marR="163830" indent="-457200">
              <a:lnSpc>
                <a:spcPct val="129299"/>
              </a:lnSpc>
              <a:spcBef>
                <a:spcPts val="90"/>
              </a:spcBef>
              <a:buFont typeface="Arial" panose="020B0604020202020204" pitchFamily="34" charset="0"/>
              <a:buChar char="•"/>
            </a:pPr>
            <a:r>
              <a:rPr lang="en-IN" sz="2600" dirty="0" smtClean="0">
                <a:latin typeface="Gill Sans MT"/>
                <a:cs typeface="Gill Sans MT"/>
              </a:rPr>
              <a:t>As the institution grows, it becomes quite difficult to locate all the papers and utilizes a lot of time and energy.</a:t>
            </a:r>
          </a:p>
          <a:p>
            <a:pPr marL="469900" marR="163830" indent="-457200">
              <a:lnSpc>
                <a:spcPct val="129299"/>
              </a:lnSpc>
              <a:spcBef>
                <a:spcPts val="90"/>
              </a:spcBef>
              <a:buFont typeface="Arial" panose="020B0604020202020204" pitchFamily="34" charset="0"/>
              <a:buChar char="•"/>
            </a:pPr>
            <a:r>
              <a:rPr lang="en-IN" sz="2600" dirty="0" smtClean="0">
                <a:latin typeface="Gill Sans MT"/>
                <a:cs typeface="Gill Sans MT"/>
              </a:rPr>
              <a:t>It is also tedious for patients as they have to wait in queues for their appointments, and with no means to contact their physician directly, have to wait for simple queries.</a:t>
            </a:r>
          </a:p>
          <a:p>
            <a:pPr marL="469900" marR="163830" indent="-457200">
              <a:lnSpc>
                <a:spcPct val="129299"/>
              </a:lnSpc>
              <a:spcBef>
                <a:spcPts val="90"/>
              </a:spcBef>
              <a:buFont typeface="Arial" panose="020B0604020202020204" pitchFamily="34" charset="0"/>
              <a:buChar char="•"/>
            </a:pPr>
            <a:r>
              <a:rPr lang="en-IN" sz="2600" dirty="0" smtClean="0">
                <a:latin typeface="Gill Sans MT"/>
                <a:cs typeface="Gill Sans MT"/>
              </a:rPr>
              <a:t>During the time of this epidemic, it is also needed that minimal contact must be maintained.</a:t>
            </a:r>
            <a:endParaRPr lang="en-IN" sz="2600" dirty="0">
              <a:latin typeface="Gill Sans MT"/>
              <a:cs typeface="Gill Sans MT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828800" y="2020715"/>
            <a:ext cx="8187929" cy="120650"/>
          </a:xfrm>
          <a:custGeom>
            <a:avLst/>
            <a:gdLst/>
            <a:ahLst/>
            <a:cxnLst/>
            <a:rect l="l" t="t" r="r" b="b"/>
            <a:pathLst>
              <a:path w="3562984" h="120650">
                <a:moveTo>
                  <a:pt x="0" y="0"/>
                </a:moveTo>
                <a:lnTo>
                  <a:pt x="3562945" y="0"/>
                </a:lnTo>
                <a:lnTo>
                  <a:pt x="3562945" y="120550"/>
                </a:lnTo>
                <a:lnTo>
                  <a:pt x="0" y="120550"/>
                </a:lnTo>
                <a:lnTo>
                  <a:pt x="0" y="0"/>
                </a:lnTo>
                <a:close/>
              </a:path>
            </a:pathLst>
          </a:custGeom>
          <a:solidFill>
            <a:srgbClr val="73AEDA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942689" y="3"/>
            <a:ext cx="3867149" cy="102869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133601" y="717680"/>
            <a:ext cx="5717300" cy="9144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5800" spc="390" dirty="0">
                <a:latin typeface="Bahnschrift SemiBold" panose="020B0502040204020203" pitchFamily="34" charset="0"/>
              </a:rPr>
              <a:t>The</a:t>
            </a:r>
            <a:r>
              <a:rPr sz="5800" spc="-315" dirty="0">
                <a:latin typeface="Bahnschrift SemiBold" panose="020B0502040204020203" pitchFamily="34" charset="0"/>
              </a:rPr>
              <a:t> </a:t>
            </a:r>
            <a:r>
              <a:rPr sz="5800" spc="459" dirty="0">
                <a:latin typeface="Bahnschrift SemiBold" panose="020B0502040204020203" pitchFamily="34" charset="0"/>
              </a:rPr>
              <a:t>Purpose</a:t>
            </a:r>
            <a:endParaRPr sz="5800" dirty="0">
              <a:latin typeface="Bahnschrift SemiBold" panose="020B0502040204020203" pitchFamily="34" charset="0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133601" y="2538056"/>
            <a:ext cx="9896236" cy="601639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500" spc="305" dirty="0" smtClean="0">
                <a:solidFill>
                  <a:srgbClr val="73AEDA"/>
                </a:solidFill>
                <a:latin typeface="Arial"/>
                <a:cs typeface="Arial"/>
              </a:rPr>
              <a:t>W</a:t>
            </a:r>
            <a:r>
              <a:rPr lang="en-IN" sz="2500" spc="305" dirty="0" smtClean="0">
                <a:solidFill>
                  <a:srgbClr val="73AEDA"/>
                </a:solidFill>
                <a:latin typeface="Arial"/>
                <a:cs typeface="Arial"/>
              </a:rPr>
              <a:t>HAT is clini-C-are?</a:t>
            </a: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endParaRPr lang="en-IN" sz="2500" spc="305" dirty="0">
              <a:solidFill>
                <a:srgbClr val="73AEDA"/>
              </a:solidFill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r>
              <a:rPr lang="en-IN" sz="2800" spc="305" dirty="0" smtClean="0">
                <a:latin typeface="Gill Sans MT" panose="020B0502020104020203" pitchFamily="34" charset="0"/>
                <a:cs typeface="Times New Roman" panose="02020603050405020304" pitchFamily="18" charset="0"/>
              </a:rPr>
              <a:t>The main purpose of clini-C-are is to create a paper-less system for any medical institution and to tie up the medical institution and the patient together.</a:t>
            </a:r>
          </a:p>
          <a:p>
            <a:pPr marL="469900" indent="-457200">
              <a:lnSpc>
                <a:spcPct val="1000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r>
              <a:rPr lang="en-IN" sz="2800" spc="305" dirty="0">
                <a:latin typeface="Gill Sans MT" panose="020B0502020104020203" pitchFamily="34" charset="0"/>
                <a:cs typeface="Times New Roman" panose="02020603050405020304" pitchFamily="18" charset="0"/>
              </a:rPr>
              <a:t>c</a:t>
            </a:r>
            <a:r>
              <a:rPr lang="en-IN" sz="2800" spc="305" dirty="0" smtClean="0">
                <a:latin typeface="Gill Sans MT" panose="020B0502020104020203" pitchFamily="34" charset="0"/>
                <a:cs typeface="Times New Roman" panose="02020603050405020304" pitchFamily="18" charset="0"/>
              </a:rPr>
              <a:t>lini-C-are also aims at making the basic functions of any clinic like requesting appointments, ordering drugs, etc. easy.</a:t>
            </a:r>
          </a:p>
          <a:p>
            <a:pPr marL="469900" indent="-457200">
              <a:lnSpc>
                <a:spcPct val="1000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r>
              <a:rPr lang="en-IN" sz="2800" spc="305" dirty="0" smtClean="0">
                <a:latin typeface="Gill Sans MT" panose="020B0502020104020203" pitchFamily="34" charset="0"/>
                <a:cs typeface="Times New Roman" panose="02020603050405020304" pitchFamily="18" charset="0"/>
              </a:rPr>
              <a:t>Another objective is to save the communication time so that more time can be given to the treatment of patients and their ease.</a:t>
            </a:r>
          </a:p>
          <a:p>
            <a:pPr marL="469900" indent="-457200">
              <a:lnSpc>
                <a:spcPct val="1000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r>
              <a:rPr lang="en-IN" sz="2800" spc="305" dirty="0" smtClean="0">
                <a:latin typeface="Gill Sans MT" panose="020B0502020104020203" pitchFamily="34" charset="0"/>
                <a:cs typeface="Times New Roman" panose="02020603050405020304" pitchFamily="18" charset="0"/>
              </a:rPr>
              <a:t>To provide security to patients’ history that is unachievable through paperwork.  </a:t>
            </a:r>
            <a:endParaRPr sz="2800" dirty="0">
              <a:latin typeface="Gill Sans MT" panose="020B0502020104020203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148841" y="2009988"/>
            <a:ext cx="4709159" cy="120650"/>
          </a:xfrm>
          <a:custGeom>
            <a:avLst/>
            <a:gdLst/>
            <a:ahLst/>
            <a:cxnLst/>
            <a:rect l="l" t="t" r="r" b="b"/>
            <a:pathLst>
              <a:path w="3562984" h="120650">
                <a:moveTo>
                  <a:pt x="0" y="0"/>
                </a:moveTo>
                <a:lnTo>
                  <a:pt x="3562945" y="0"/>
                </a:lnTo>
                <a:lnTo>
                  <a:pt x="3562945" y="120550"/>
                </a:lnTo>
                <a:lnTo>
                  <a:pt x="0" y="120550"/>
                </a:lnTo>
                <a:lnTo>
                  <a:pt x="0" y="0"/>
                </a:lnTo>
                <a:close/>
              </a:path>
            </a:pathLst>
          </a:custGeom>
          <a:solidFill>
            <a:srgbClr val="73AEDA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7999" y="0"/>
                </a:lnTo>
                <a:lnTo>
                  <a:pt x="18287999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73AE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515766" y="5"/>
            <a:ext cx="15259049" cy="513979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579487" y="800115"/>
            <a:ext cx="13232504" cy="8458205"/>
          </a:xfrm>
          <a:custGeom>
            <a:avLst/>
            <a:gdLst/>
            <a:ahLst/>
            <a:cxnLst/>
            <a:rect l="l" t="t" r="r" b="b"/>
            <a:pathLst>
              <a:path w="11658600" h="8229600">
                <a:moveTo>
                  <a:pt x="0" y="0"/>
                </a:moveTo>
                <a:lnTo>
                  <a:pt x="11658599" y="0"/>
                </a:lnTo>
                <a:lnTo>
                  <a:pt x="11658599" y="8229599"/>
                </a:lnTo>
                <a:lnTo>
                  <a:pt x="0" y="82295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248400" y="1028700"/>
            <a:ext cx="6477000" cy="693138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1297940" algn="l"/>
                <a:tab pos="2263140" algn="l"/>
              </a:tabLst>
            </a:pPr>
            <a:r>
              <a:rPr lang="en-IN" sz="4400" spc="545" dirty="0" smtClean="0">
                <a:latin typeface="Bahnschrift SemiBold" panose="020B0502040204020203" pitchFamily="34" charset="0"/>
              </a:rPr>
              <a:t>Users of clini-C-are</a:t>
            </a:r>
            <a:endParaRPr sz="4400" spc="265" dirty="0">
              <a:latin typeface="Bahnschrift SemiBold" panose="020B0502040204020203" pitchFamily="34" charset="0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615721" y="4940709"/>
            <a:ext cx="1663064" cy="398186"/>
          </a:xfrm>
          <a:prstGeom prst="rect">
            <a:avLst/>
          </a:prstGeom>
        </p:spPr>
        <p:txBody>
          <a:bodyPr vert="horz" wrap="square" lIns="0" tIns="51435" rIns="0" bIns="0" rtlCol="0">
            <a:spAutoFit/>
          </a:bodyPr>
          <a:lstStyle/>
          <a:p>
            <a:pPr marL="184785" marR="189865" algn="ctr">
              <a:lnSpc>
                <a:spcPts val="2740"/>
              </a:lnSpc>
              <a:spcBef>
                <a:spcPts val="405"/>
              </a:spcBef>
            </a:pPr>
            <a:r>
              <a:rPr lang="en-IN" sz="2500" spc="280" dirty="0" smtClean="0">
                <a:solidFill>
                  <a:srgbClr val="2F2F2F"/>
                </a:solidFill>
                <a:latin typeface="Arial"/>
                <a:cs typeface="Arial"/>
              </a:rPr>
              <a:t>Guest</a:t>
            </a:r>
            <a:endParaRPr sz="2500" dirty="0">
              <a:latin typeface="Arial"/>
              <a:cs typeface="Arial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9358" y="2446235"/>
            <a:ext cx="1995790" cy="21941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2274" y="5753100"/>
            <a:ext cx="1386031" cy="2293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96800" y="2466918"/>
            <a:ext cx="2295526" cy="2295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58" t="13661" b="7407"/>
          <a:stretch/>
        </p:blipFill>
        <p:spPr bwMode="auto">
          <a:xfrm>
            <a:off x="8013093" y="5893381"/>
            <a:ext cx="2365292" cy="20130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49454" y="5776793"/>
            <a:ext cx="2390217" cy="229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154" y="2410034"/>
            <a:ext cx="2605231" cy="24390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object 10"/>
          <p:cNvSpPr txBox="1"/>
          <p:nvPr/>
        </p:nvSpPr>
        <p:spPr>
          <a:xfrm>
            <a:off x="3615720" y="8109136"/>
            <a:ext cx="2168547" cy="398186"/>
          </a:xfrm>
          <a:prstGeom prst="rect">
            <a:avLst/>
          </a:prstGeom>
        </p:spPr>
        <p:txBody>
          <a:bodyPr vert="horz" wrap="square" lIns="0" tIns="51435" rIns="0" bIns="0" rtlCol="0">
            <a:spAutoFit/>
          </a:bodyPr>
          <a:lstStyle/>
          <a:p>
            <a:pPr marL="184785" marR="189865" algn="ctr">
              <a:lnSpc>
                <a:spcPts val="2740"/>
              </a:lnSpc>
              <a:spcBef>
                <a:spcPts val="405"/>
              </a:spcBef>
            </a:pPr>
            <a:r>
              <a:rPr lang="en-IN" sz="2500" spc="280" dirty="0" smtClean="0">
                <a:solidFill>
                  <a:srgbClr val="2F2F2F"/>
                </a:solidFill>
                <a:latin typeface="Arial"/>
                <a:cs typeface="Arial"/>
              </a:rPr>
              <a:t>Physician</a:t>
            </a:r>
            <a:endParaRPr sz="2500" dirty="0">
              <a:latin typeface="Arial"/>
              <a:cs typeface="Arial"/>
            </a:endParaRPr>
          </a:p>
        </p:txBody>
      </p:sp>
      <p:sp>
        <p:nvSpPr>
          <p:cNvPr id="23" name="object 10"/>
          <p:cNvSpPr txBox="1"/>
          <p:nvPr/>
        </p:nvSpPr>
        <p:spPr>
          <a:xfrm>
            <a:off x="12875616" y="4944414"/>
            <a:ext cx="1663064" cy="398186"/>
          </a:xfrm>
          <a:prstGeom prst="rect">
            <a:avLst/>
          </a:prstGeom>
        </p:spPr>
        <p:txBody>
          <a:bodyPr vert="horz" wrap="square" lIns="0" tIns="51435" rIns="0" bIns="0" rtlCol="0">
            <a:spAutoFit/>
          </a:bodyPr>
          <a:lstStyle/>
          <a:p>
            <a:pPr marL="184785" marR="189865" algn="ctr">
              <a:lnSpc>
                <a:spcPts val="2740"/>
              </a:lnSpc>
              <a:spcBef>
                <a:spcPts val="405"/>
              </a:spcBef>
            </a:pPr>
            <a:r>
              <a:rPr lang="en-IN" sz="2500" spc="280" dirty="0" smtClean="0">
                <a:solidFill>
                  <a:srgbClr val="2F2F2F"/>
                </a:solidFill>
                <a:latin typeface="Arial"/>
                <a:cs typeface="Arial"/>
              </a:rPr>
              <a:t>Patient</a:t>
            </a:r>
            <a:endParaRPr sz="2500" dirty="0">
              <a:latin typeface="Arial"/>
              <a:cs typeface="Arial"/>
            </a:endParaRPr>
          </a:p>
        </p:txBody>
      </p:sp>
      <p:sp>
        <p:nvSpPr>
          <p:cNvPr id="24" name="object 10"/>
          <p:cNvSpPr txBox="1"/>
          <p:nvPr/>
        </p:nvSpPr>
        <p:spPr>
          <a:xfrm>
            <a:off x="8273195" y="4944412"/>
            <a:ext cx="1663064" cy="398186"/>
          </a:xfrm>
          <a:prstGeom prst="rect">
            <a:avLst/>
          </a:prstGeom>
        </p:spPr>
        <p:txBody>
          <a:bodyPr vert="horz" wrap="square" lIns="0" tIns="51435" rIns="0" bIns="0" rtlCol="0">
            <a:spAutoFit/>
          </a:bodyPr>
          <a:lstStyle/>
          <a:p>
            <a:pPr marL="184785" marR="189865" algn="ctr">
              <a:lnSpc>
                <a:spcPts val="2740"/>
              </a:lnSpc>
              <a:spcBef>
                <a:spcPts val="405"/>
              </a:spcBef>
            </a:pPr>
            <a:r>
              <a:rPr lang="en-IN" sz="2500" spc="280" dirty="0" smtClean="0">
                <a:solidFill>
                  <a:srgbClr val="2F2F2F"/>
                </a:solidFill>
                <a:latin typeface="Arial"/>
                <a:cs typeface="Arial"/>
              </a:rPr>
              <a:t>Admin</a:t>
            </a:r>
            <a:endParaRPr sz="2500" dirty="0">
              <a:latin typeface="Arial"/>
              <a:cs typeface="Arial"/>
            </a:endParaRPr>
          </a:p>
        </p:txBody>
      </p:sp>
      <p:sp>
        <p:nvSpPr>
          <p:cNvPr id="25" name="object 10"/>
          <p:cNvSpPr txBox="1"/>
          <p:nvPr/>
        </p:nvSpPr>
        <p:spPr>
          <a:xfrm>
            <a:off x="12875616" y="8150879"/>
            <a:ext cx="1830984" cy="398186"/>
          </a:xfrm>
          <a:prstGeom prst="rect">
            <a:avLst/>
          </a:prstGeom>
        </p:spPr>
        <p:txBody>
          <a:bodyPr vert="horz" wrap="square" lIns="0" tIns="51435" rIns="0" bIns="0" rtlCol="0">
            <a:spAutoFit/>
          </a:bodyPr>
          <a:lstStyle/>
          <a:p>
            <a:pPr marL="184785" marR="189865" algn="ctr">
              <a:lnSpc>
                <a:spcPts val="2740"/>
              </a:lnSpc>
              <a:spcBef>
                <a:spcPts val="405"/>
              </a:spcBef>
            </a:pPr>
            <a:r>
              <a:rPr lang="en-IN" sz="2500" spc="280" dirty="0" smtClean="0">
                <a:solidFill>
                  <a:srgbClr val="2F2F2F"/>
                </a:solidFill>
                <a:latin typeface="Arial"/>
                <a:cs typeface="Arial"/>
              </a:rPr>
              <a:t>Supplier</a:t>
            </a:r>
            <a:endParaRPr sz="2500" dirty="0">
              <a:latin typeface="Arial"/>
              <a:cs typeface="Arial"/>
            </a:endParaRPr>
          </a:p>
        </p:txBody>
      </p:sp>
      <p:sp>
        <p:nvSpPr>
          <p:cNvPr id="26" name="object 10"/>
          <p:cNvSpPr txBox="1"/>
          <p:nvPr/>
        </p:nvSpPr>
        <p:spPr>
          <a:xfrm>
            <a:off x="7893123" y="8067418"/>
            <a:ext cx="2605231" cy="398186"/>
          </a:xfrm>
          <a:prstGeom prst="rect">
            <a:avLst/>
          </a:prstGeom>
        </p:spPr>
        <p:txBody>
          <a:bodyPr vert="horz" wrap="square" lIns="0" tIns="51435" rIns="0" bIns="0" rtlCol="0">
            <a:spAutoFit/>
          </a:bodyPr>
          <a:lstStyle/>
          <a:p>
            <a:pPr marL="184785" marR="189865" algn="ctr">
              <a:lnSpc>
                <a:spcPts val="2740"/>
              </a:lnSpc>
              <a:spcBef>
                <a:spcPts val="405"/>
              </a:spcBef>
            </a:pPr>
            <a:r>
              <a:rPr lang="en-IN" sz="2500" spc="280" dirty="0" smtClean="0">
                <a:solidFill>
                  <a:srgbClr val="2F2F2F"/>
                </a:solidFill>
                <a:latin typeface="Arial"/>
                <a:cs typeface="Arial"/>
              </a:rPr>
              <a:t>Salesperson</a:t>
            </a:r>
            <a:endParaRPr sz="2500" dirty="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26989" y="0"/>
            <a:ext cx="15030450" cy="3035300"/>
          </a:xfrm>
          <a:custGeom>
            <a:avLst/>
            <a:gdLst/>
            <a:ahLst/>
            <a:cxnLst/>
            <a:rect l="l" t="t" r="r" b="b"/>
            <a:pathLst>
              <a:path w="15030450" h="3035300">
                <a:moveTo>
                  <a:pt x="15030449" y="0"/>
                </a:moveTo>
                <a:lnTo>
                  <a:pt x="15030449" y="3034902"/>
                </a:lnTo>
                <a:lnTo>
                  <a:pt x="0" y="3034902"/>
                </a:lnTo>
                <a:lnTo>
                  <a:pt x="0" y="0"/>
                </a:lnTo>
                <a:lnTo>
                  <a:pt x="15030449" y="0"/>
                </a:lnTo>
                <a:close/>
              </a:path>
            </a:pathLst>
          </a:custGeom>
          <a:solidFill>
            <a:srgbClr val="73AE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957274" y="444601"/>
            <a:ext cx="7271568" cy="847027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977265" algn="l"/>
                <a:tab pos="2232660" algn="l"/>
              </a:tabLst>
            </a:pPr>
            <a:r>
              <a:rPr lang="en-IN" sz="5400" spc="315" dirty="0" smtClean="0">
                <a:solidFill>
                  <a:srgbClr val="FFFFFF"/>
                </a:solidFill>
                <a:latin typeface="Bahnschrift SemiBold" panose="020B0502040204020203" pitchFamily="34" charset="0"/>
              </a:rPr>
              <a:t>The Implementation</a:t>
            </a:r>
            <a:endParaRPr sz="4800" spc="-25" dirty="0">
              <a:solidFill>
                <a:srgbClr val="FFFFFF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076970" y="1699057"/>
            <a:ext cx="3450521" cy="6905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IN" sz="4400" b="1" spc="195" dirty="0" smtClean="0">
                <a:solidFill>
                  <a:srgbClr val="FFFFFF"/>
                </a:solidFill>
                <a:latin typeface="Agency FB" panose="020B0503020202020204" pitchFamily="34" charset="0"/>
                <a:cs typeface="Arial"/>
              </a:rPr>
              <a:t>Guest User</a:t>
            </a:r>
            <a:endParaRPr sz="1800" b="1" dirty="0">
              <a:latin typeface="Agency FB" panose="020B0503020202020204" pitchFamily="34" charset="0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4147258" y="7291773"/>
            <a:ext cx="1990725" cy="1981200"/>
          </a:xfrm>
          <a:custGeom>
            <a:avLst/>
            <a:gdLst/>
            <a:ahLst/>
            <a:cxnLst/>
            <a:rect l="l" t="t" r="r" b="b"/>
            <a:pathLst>
              <a:path w="1990725" h="1981200">
                <a:moveTo>
                  <a:pt x="1165456" y="12699"/>
                </a:moveTo>
                <a:lnTo>
                  <a:pt x="825118" y="12699"/>
                </a:lnTo>
                <a:lnTo>
                  <a:pt x="837164" y="0"/>
                </a:lnTo>
                <a:lnTo>
                  <a:pt x="1153409" y="0"/>
                </a:lnTo>
                <a:lnTo>
                  <a:pt x="1165456" y="12699"/>
                </a:lnTo>
                <a:close/>
              </a:path>
              <a:path w="1990725" h="1981200">
                <a:moveTo>
                  <a:pt x="1225273" y="25399"/>
                </a:moveTo>
                <a:lnTo>
                  <a:pt x="765301" y="25399"/>
                </a:lnTo>
                <a:lnTo>
                  <a:pt x="777202" y="12699"/>
                </a:lnTo>
                <a:lnTo>
                  <a:pt x="1213372" y="12699"/>
                </a:lnTo>
                <a:lnTo>
                  <a:pt x="1225273" y="25399"/>
                </a:lnTo>
                <a:close/>
              </a:path>
              <a:path w="1990725" h="1981200">
                <a:moveTo>
                  <a:pt x="1272514" y="38099"/>
                </a:moveTo>
                <a:lnTo>
                  <a:pt x="718060" y="38099"/>
                </a:lnTo>
                <a:lnTo>
                  <a:pt x="729811" y="25399"/>
                </a:lnTo>
                <a:lnTo>
                  <a:pt x="1260763" y="25399"/>
                </a:lnTo>
                <a:lnTo>
                  <a:pt x="1272514" y="38099"/>
                </a:lnTo>
                <a:close/>
              </a:path>
              <a:path w="1990725" h="1981200">
                <a:moveTo>
                  <a:pt x="1319087" y="50799"/>
                </a:moveTo>
                <a:lnTo>
                  <a:pt x="671486" y="50799"/>
                </a:lnTo>
                <a:lnTo>
                  <a:pt x="683060" y="38099"/>
                </a:lnTo>
                <a:lnTo>
                  <a:pt x="1307514" y="38099"/>
                </a:lnTo>
                <a:lnTo>
                  <a:pt x="1319087" y="50799"/>
                </a:lnTo>
                <a:close/>
              </a:path>
              <a:path w="1990725" h="1981200">
                <a:moveTo>
                  <a:pt x="1353513" y="63499"/>
                </a:moveTo>
                <a:lnTo>
                  <a:pt x="637061" y="63499"/>
                </a:lnTo>
                <a:lnTo>
                  <a:pt x="648483" y="50799"/>
                </a:lnTo>
                <a:lnTo>
                  <a:pt x="1342090" y="50799"/>
                </a:lnTo>
                <a:lnTo>
                  <a:pt x="1353513" y="63499"/>
                </a:lnTo>
                <a:close/>
              </a:path>
              <a:path w="1990725" h="1981200">
                <a:moveTo>
                  <a:pt x="1387453" y="76199"/>
                </a:moveTo>
                <a:lnTo>
                  <a:pt x="603121" y="76199"/>
                </a:lnTo>
                <a:lnTo>
                  <a:pt x="614378" y="63499"/>
                </a:lnTo>
                <a:lnTo>
                  <a:pt x="1376196" y="63499"/>
                </a:lnTo>
                <a:lnTo>
                  <a:pt x="1387453" y="76199"/>
                </a:lnTo>
                <a:close/>
              </a:path>
              <a:path w="1990725" h="1981200">
                <a:moveTo>
                  <a:pt x="1409785" y="88899"/>
                </a:moveTo>
                <a:lnTo>
                  <a:pt x="580789" y="88899"/>
                </a:lnTo>
                <a:lnTo>
                  <a:pt x="591925" y="76199"/>
                </a:lnTo>
                <a:lnTo>
                  <a:pt x="1398649" y="76199"/>
                </a:lnTo>
                <a:lnTo>
                  <a:pt x="1409785" y="88899"/>
                </a:lnTo>
                <a:close/>
              </a:path>
              <a:path w="1990725" h="1981200">
                <a:moveTo>
                  <a:pt x="1442813" y="101599"/>
                </a:moveTo>
                <a:lnTo>
                  <a:pt x="547761" y="101599"/>
                </a:lnTo>
                <a:lnTo>
                  <a:pt x="558704" y="88899"/>
                </a:lnTo>
                <a:lnTo>
                  <a:pt x="1431870" y="88899"/>
                </a:lnTo>
                <a:lnTo>
                  <a:pt x="1442813" y="101599"/>
                </a:lnTo>
                <a:close/>
              </a:path>
              <a:path w="1990725" h="1981200">
                <a:moveTo>
                  <a:pt x="1464498" y="114299"/>
                </a:moveTo>
                <a:lnTo>
                  <a:pt x="526076" y="114299"/>
                </a:lnTo>
                <a:lnTo>
                  <a:pt x="536885" y="101599"/>
                </a:lnTo>
                <a:lnTo>
                  <a:pt x="1453689" y="101599"/>
                </a:lnTo>
                <a:lnTo>
                  <a:pt x="1464498" y="114299"/>
                </a:lnTo>
                <a:close/>
              </a:path>
              <a:path w="1990725" h="1981200">
                <a:moveTo>
                  <a:pt x="1485899" y="126999"/>
                </a:moveTo>
                <a:lnTo>
                  <a:pt x="504675" y="126999"/>
                </a:lnTo>
                <a:lnTo>
                  <a:pt x="515339" y="114299"/>
                </a:lnTo>
                <a:lnTo>
                  <a:pt x="1475236" y="114299"/>
                </a:lnTo>
                <a:lnTo>
                  <a:pt x="1485899" y="126999"/>
                </a:lnTo>
                <a:close/>
              </a:path>
              <a:path w="1990725" h="1981200">
                <a:moveTo>
                  <a:pt x="1507006" y="139699"/>
                </a:moveTo>
                <a:lnTo>
                  <a:pt x="483568" y="139699"/>
                </a:lnTo>
                <a:lnTo>
                  <a:pt x="494085" y="126999"/>
                </a:lnTo>
                <a:lnTo>
                  <a:pt x="1496489" y="126999"/>
                </a:lnTo>
                <a:lnTo>
                  <a:pt x="1507006" y="139699"/>
                </a:lnTo>
                <a:close/>
              </a:path>
              <a:path w="1990725" h="1981200">
                <a:moveTo>
                  <a:pt x="1527804" y="152399"/>
                </a:moveTo>
                <a:lnTo>
                  <a:pt x="462770" y="152399"/>
                </a:lnTo>
                <a:lnTo>
                  <a:pt x="473129" y="139699"/>
                </a:lnTo>
                <a:lnTo>
                  <a:pt x="1517445" y="139699"/>
                </a:lnTo>
                <a:lnTo>
                  <a:pt x="1527804" y="152399"/>
                </a:lnTo>
                <a:close/>
              </a:path>
              <a:path w="1990725" h="1981200">
                <a:moveTo>
                  <a:pt x="1548281" y="165099"/>
                </a:moveTo>
                <a:lnTo>
                  <a:pt x="442293" y="165099"/>
                </a:lnTo>
                <a:lnTo>
                  <a:pt x="452492" y="152399"/>
                </a:lnTo>
                <a:lnTo>
                  <a:pt x="1538082" y="152399"/>
                </a:lnTo>
                <a:lnTo>
                  <a:pt x="1548281" y="165099"/>
                </a:lnTo>
                <a:close/>
              </a:path>
              <a:path w="1990725" h="1981200">
                <a:moveTo>
                  <a:pt x="1568425" y="177799"/>
                </a:moveTo>
                <a:lnTo>
                  <a:pt x="422149" y="177799"/>
                </a:lnTo>
                <a:lnTo>
                  <a:pt x="432178" y="165099"/>
                </a:lnTo>
                <a:lnTo>
                  <a:pt x="1558396" y="165099"/>
                </a:lnTo>
                <a:lnTo>
                  <a:pt x="1568425" y="177799"/>
                </a:lnTo>
                <a:close/>
              </a:path>
              <a:path w="1990725" h="1981200">
                <a:moveTo>
                  <a:pt x="1597990" y="203199"/>
                </a:moveTo>
                <a:lnTo>
                  <a:pt x="392583" y="203199"/>
                </a:lnTo>
                <a:lnTo>
                  <a:pt x="402350" y="190499"/>
                </a:lnTo>
                <a:lnTo>
                  <a:pt x="412206" y="177799"/>
                </a:lnTo>
                <a:lnTo>
                  <a:pt x="1578367" y="177799"/>
                </a:lnTo>
                <a:lnTo>
                  <a:pt x="1588224" y="190499"/>
                </a:lnTo>
                <a:lnTo>
                  <a:pt x="1597990" y="203199"/>
                </a:lnTo>
                <a:close/>
              </a:path>
              <a:path w="1990725" h="1981200">
                <a:moveTo>
                  <a:pt x="1617248" y="215899"/>
                </a:moveTo>
                <a:lnTo>
                  <a:pt x="373326" y="215899"/>
                </a:lnTo>
                <a:lnTo>
                  <a:pt x="382908" y="203199"/>
                </a:lnTo>
                <a:lnTo>
                  <a:pt x="1607665" y="203199"/>
                </a:lnTo>
                <a:lnTo>
                  <a:pt x="1617248" y="215899"/>
                </a:lnTo>
                <a:close/>
              </a:path>
              <a:path w="1990725" h="1981200">
                <a:moveTo>
                  <a:pt x="1645431" y="241299"/>
                </a:moveTo>
                <a:lnTo>
                  <a:pt x="345143" y="241299"/>
                </a:lnTo>
                <a:lnTo>
                  <a:pt x="354440" y="228599"/>
                </a:lnTo>
                <a:lnTo>
                  <a:pt x="363836" y="215899"/>
                </a:lnTo>
                <a:lnTo>
                  <a:pt x="1626738" y="215899"/>
                </a:lnTo>
                <a:lnTo>
                  <a:pt x="1636133" y="228599"/>
                </a:lnTo>
                <a:lnTo>
                  <a:pt x="1645431" y="241299"/>
                </a:lnTo>
                <a:close/>
              </a:path>
              <a:path w="1990725" h="1981200">
                <a:moveTo>
                  <a:pt x="1663731" y="253999"/>
                </a:moveTo>
                <a:lnTo>
                  <a:pt x="326842" y="253999"/>
                </a:lnTo>
                <a:lnTo>
                  <a:pt x="335944" y="241299"/>
                </a:lnTo>
                <a:lnTo>
                  <a:pt x="1654630" y="241299"/>
                </a:lnTo>
                <a:lnTo>
                  <a:pt x="1663731" y="253999"/>
                </a:lnTo>
                <a:close/>
              </a:path>
              <a:path w="1990725" h="1981200">
                <a:moveTo>
                  <a:pt x="1690424" y="279399"/>
                </a:moveTo>
                <a:lnTo>
                  <a:pt x="300150" y="279399"/>
                </a:lnTo>
                <a:lnTo>
                  <a:pt x="308944" y="266699"/>
                </a:lnTo>
                <a:lnTo>
                  <a:pt x="317842" y="253999"/>
                </a:lnTo>
                <a:lnTo>
                  <a:pt x="1672732" y="253999"/>
                </a:lnTo>
                <a:lnTo>
                  <a:pt x="1681630" y="266699"/>
                </a:lnTo>
                <a:lnTo>
                  <a:pt x="1690424" y="279399"/>
                </a:lnTo>
                <a:close/>
              </a:path>
              <a:path w="1990725" h="1981200">
                <a:moveTo>
                  <a:pt x="1724543" y="317499"/>
                </a:moveTo>
                <a:lnTo>
                  <a:pt x="266031" y="317499"/>
                </a:lnTo>
                <a:lnTo>
                  <a:pt x="274399" y="304799"/>
                </a:lnTo>
                <a:lnTo>
                  <a:pt x="282875" y="292099"/>
                </a:lnTo>
                <a:lnTo>
                  <a:pt x="291459" y="279399"/>
                </a:lnTo>
                <a:lnTo>
                  <a:pt x="1699114" y="279399"/>
                </a:lnTo>
                <a:lnTo>
                  <a:pt x="1707699" y="292099"/>
                </a:lnTo>
                <a:lnTo>
                  <a:pt x="1716175" y="304799"/>
                </a:lnTo>
                <a:lnTo>
                  <a:pt x="1724543" y="317499"/>
                </a:lnTo>
                <a:close/>
              </a:path>
              <a:path w="1990725" h="1981200">
                <a:moveTo>
                  <a:pt x="1748984" y="342899"/>
                </a:moveTo>
                <a:lnTo>
                  <a:pt x="241590" y="342899"/>
                </a:lnTo>
                <a:lnTo>
                  <a:pt x="249624" y="330199"/>
                </a:lnTo>
                <a:lnTo>
                  <a:pt x="257772" y="317499"/>
                </a:lnTo>
                <a:lnTo>
                  <a:pt x="1732802" y="317499"/>
                </a:lnTo>
                <a:lnTo>
                  <a:pt x="1740950" y="330199"/>
                </a:lnTo>
                <a:lnTo>
                  <a:pt x="1748984" y="342899"/>
                </a:lnTo>
                <a:close/>
              </a:path>
              <a:path w="1990725" h="1981200">
                <a:moveTo>
                  <a:pt x="1779977" y="380999"/>
                </a:moveTo>
                <a:lnTo>
                  <a:pt x="210597" y="380999"/>
                </a:lnTo>
                <a:lnTo>
                  <a:pt x="218170" y="368299"/>
                </a:lnTo>
                <a:lnTo>
                  <a:pt x="225861" y="355599"/>
                </a:lnTo>
                <a:lnTo>
                  <a:pt x="233669" y="342899"/>
                </a:lnTo>
                <a:lnTo>
                  <a:pt x="1756905" y="342899"/>
                </a:lnTo>
                <a:lnTo>
                  <a:pt x="1764712" y="355599"/>
                </a:lnTo>
                <a:lnTo>
                  <a:pt x="1772404" y="368299"/>
                </a:lnTo>
                <a:lnTo>
                  <a:pt x="1779977" y="380999"/>
                </a:lnTo>
                <a:close/>
              </a:path>
              <a:path w="1990725" h="1981200">
                <a:moveTo>
                  <a:pt x="1816051" y="431799"/>
                </a:moveTo>
                <a:lnTo>
                  <a:pt x="174522" y="431799"/>
                </a:lnTo>
                <a:lnTo>
                  <a:pt x="181494" y="419099"/>
                </a:lnTo>
                <a:lnTo>
                  <a:pt x="188588" y="406399"/>
                </a:lnTo>
                <a:lnTo>
                  <a:pt x="195804" y="393699"/>
                </a:lnTo>
                <a:lnTo>
                  <a:pt x="203141" y="380999"/>
                </a:lnTo>
                <a:lnTo>
                  <a:pt x="1787432" y="380999"/>
                </a:lnTo>
                <a:lnTo>
                  <a:pt x="1794769" y="393699"/>
                </a:lnTo>
                <a:lnTo>
                  <a:pt x="1801986" y="406399"/>
                </a:lnTo>
                <a:lnTo>
                  <a:pt x="1809080" y="419099"/>
                </a:lnTo>
                <a:lnTo>
                  <a:pt x="1816051" y="431799"/>
                </a:lnTo>
                <a:close/>
              </a:path>
              <a:path w="1990725" h="1981200">
                <a:moveTo>
                  <a:pt x="1849038" y="482599"/>
                </a:moveTo>
                <a:lnTo>
                  <a:pt x="141536" y="482599"/>
                </a:lnTo>
                <a:lnTo>
                  <a:pt x="147880" y="469899"/>
                </a:lnTo>
                <a:lnTo>
                  <a:pt x="154351" y="457199"/>
                </a:lnTo>
                <a:lnTo>
                  <a:pt x="160949" y="444499"/>
                </a:lnTo>
                <a:lnTo>
                  <a:pt x="167673" y="431799"/>
                </a:lnTo>
                <a:lnTo>
                  <a:pt x="1822900" y="431799"/>
                </a:lnTo>
                <a:lnTo>
                  <a:pt x="1829625" y="444499"/>
                </a:lnTo>
                <a:lnTo>
                  <a:pt x="1836222" y="457199"/>
                </a:lnTo>
                <a:lnTo>
                  <a:pt x="1842693" y="469899"/>
                </a:lnTo>
                <a:lnTo>
                  <a:pt x="1849038" y="482599"/>
                </a:lnTo>
                <a:close/>
              </a:path>
              <a:path w="1990725" h="1981200">
                <a:moveTo>
                  <a:pt x="1884369" y="546099"/>
                </a:moveTo>
                <a:lnTo>
                  <a:pt x="106205" y="546099"/>
                </a:lnTo>
                <a:lnTo>
                  <a:pt x="111763" y="533399"/>
                </a:lnTo>
                <a:lnTo>
                  <a:pt x="117456" y="520699"/>
                </a:lnTo>
                <a:lnTo>
                  <a:pt x="123280" y="507999"/>
                </a:lnTo>
                <a:lnTo>
                  <a:pt x="129235" y="495299"/>
                </a:lnTo>
                <a:lnTo>
                  <a:pt x="135320" y="482599"/>
                </a:lnTo>
                <a:lnTo>
                  <a:pt x="1855253" y="482599"/>
                </a:lnTo>
                <a:lnTo>
                  <a:pt x="1873118" y="520699"/>
                </a:lnTo>
                <a:lnTo>
                  <a:pt x="1884369" y="546099"/>
                </a:lnTo>
                <a:close/>
              </a:path>
              <a:path w="1990725" h="1981200">
                <a:moveTo>
                  <a:pt x="1928278" y="647699"/>
                </a:moveTo>
                <a:lnTo>
                  <a:pt x="62295" y="647699"/>
                </a:lnTo>
                <a:lnTo>
                  <a:pt x="66621" y="634999"/>
                </a:lnTo>
                <a:lnTo>
                  <a:pt x="80436" y="596899"/>
                </a:lnTo>
                <a:lnTo>
                  <a:pt x="95490" y="558799"/>
                </a:lnTo>
                <a:lnTo>
                  <a:pt x="100781" y="546099"/>
                </a:lnTo>
                <a:lnTo>
                  <a:pt x="1889793" y="546099"/>
                </a:lnTo>
                <a:lnTo>
                  <a:pt x="1905257" y="584199"/>
                </a:lnTo>
                <a:lnTo>
                  <a:pt x="1919487" y="622299"/>
                </a:lnTo>
                <a:lnTo>
                  <a:pt x="1928278" y="647699"/>
                </a:lnTo>
                <a:close/>
              </a:path>
              <a:path w="1990725" h="1981200">
                <a:moveTo>
                  <a:pt x="1973833" y="812799"/>
                </a:moveTo>
                <a:lnTo>
                  <a:pt x="16740" y="812799"/>
                </a:lnTo>
                <a:lnTo>
                  <a:pt x="19050" y="800099"/>
                </a:lnTo>
                <a:lnTo>
                  <a:pt x="26859" y="761999"/>
                </a:lnTo>
                <a:lnTo>
                  <a:pt x="35980" y="723899"/>
                </a:lnTo>
                <a:lnTo>
                  <a:pt x="46402" y="685799"/>
                </a:lnTo>
                <a:lnTo>
                  <a:pt x="58109" y="647699"/>
                </a:lnTo>
                <a:lnTo>
                  <a:pt x="1932464" y="647699"/>
                </a:lnTo>
                <a:lnTo>
                  <a:pt x="1944172" y="685799"/>
                </a:lnTo>
                <a:lnTo>
                  <a:pt x="1954593" y="723899"/>
                </a:lnTo>
                <a:lnTo>
                  <a:pt x="1963715" y="761999"/>
                </a:lnTo>
                <a:lnTo>
                  <a:pt x="1971524" y="800099"/>
                </a:lnTo>
                <a:lnTo>
                  <a:pt x="1973833" y="812799"/>
                </a:lnTo>
                <a:close/>
              </a:path>
              <a:path w="1990725" h="1981200">
                <a:moveTo>
                  <a:pt x="1984584" y="1104899"/>
                </a:moveTo>
                <a:lnTo>
                  <a:pt x="5989" y="1104899"/>
                </a:lnTo>
                <a:lnTo>
                  <a:pt x="4718" y="1092199"/>
                </a:lnTo>
                <a:lnTo>
                  <a:pt x="1798" y="1054099"/>
                </a:lnTo>
                <a:lnTo>
                  <a:pt x="224" y="1015999"/>
                </a:lnTo>
                <a:lnTo>
                  <a:pt x="0" y="1003299"/>
                </a:lnTo>
                <a:lnTo>
                  <a:pt x="0" y="977899"/>
                </a:lnTo>
                <a:lnTo>
                  <a:pt x="1124" y="939799"/>
                </a:lnTo>
                <a:lnTo>
                  <a:pt x="3595" y="901699"/>
                </a:lnTo>
                <a:lnTo>
                  <a:pt x="7410" y="863599"/>
                </a:lnTo>
                <a:lnTo>
                  <a:pt x="12564" y="825499"/>
                </a:lnTo>
                <a:lnTo>
                  <a:pt x="14579" y="812799"/>
                </a:lnTo>
                <a:lnTo>
                  <a:pt x="1975995" y="812799"/>
                </a:lnTo>
                <a:lnTo>
                  <a:pt x="1981594" y="850899"/>
                </a:lnTo>
                <a:lnTo>
                  <a:pt x="1985857" y="888999"/>
                </a:lnTo>
                <a:lnTo>
                  <a:pt x="1988776" y="927099"/>
                </a:lnTo>
                <a:lnTo>
                  <a:pt x="1990350" y="965199"/>
                </a:lnTo>
                <a:lnTo>
                  <a:pt x="1990574" y="977899"/>
                </a:lnTo>
                <a:lnTo>
                  <a:pt x="1990574" y="1003299"/>
                </a:lnTo>
                <a:lnTo>
                  <a:pt x="1989450" y="1041399"/>
                </a:lnTo>
                <a:lnTo>
                  <a:pt x="1986979" y="1079499"/>
                </a:lnTo>
                <a:lnTo>
                  <a:pt x="1984584" y="1104899"/>
                </a:lnTo>
                <a:close/>
              </a:path>
              <a:path w="1990725" h="1981200">
                <a:moveTo>
                  <a:pt x="1944171" y="1295399"/>
                </a:moveTo>
                <a:lnTo>
                  <a:pt x="46402" y="1295399"/>
                </a:lnTo>
                <a:lnTo>
                  <a:pt x="42785" y="1282699"/>
                </a:lnTo>
                <a:lnTo>
                  <a:pt x="32795" y="1244599"/>
                </a:lnTo>
                <a:lnTo>
                  <a:pt x="24110" y="1206499"/>
                </a:lnTo>
                <a:lnTo>
                  <a:pt x="16740" y="1168399"/>
                </a:lnTo>
                <a:lnTo>
                  <a:pt x="10698" y="1130299"/>
                </a:lnTo>
                <a:lnTo>
                  <a:pt x="7410" y="1104899"/>
                </a:lnTo>
                <a:lnTo>
                  <a:pt x="1983164" y="1104899"/>
                </a:lnTo>
                <a:lnTo>
                  <a:pt x="1978009" y="1142999"/>
                </a:lnTo>
                <a:lnTo>
                  <a:pt x="1971524" y="1181099"/>
                </a:lnTo>
                <a:lnTo>
                  <a:pt x="1963715" y="1219199"/>
                </a:lnTo>
                <a:lnTo>
                  <a:pt x="1954593" y="1257299"/>
                </a:lnTo>
                <a:lnTo>
                  <a:pt x="1944171" y="1295399"/>
                </a:lnTo>
                <a:close/>
              </a:path>
              <a:path w="1990725" h="1981200">
                <a:moveTo>
                  <a:pt x="1900239" y="1409699"/>
                </a:moveTo>
                <a:lnTo>
                  <a:pt x="90335" y="1409699"/>
                </a:lnTo>
                <a:lnTo>
                  <a:pt x="85317" y="1396999"/>
                </a:lnTo>
                <a:lnTo>
                  <a:pt x="71086" y="1358899"/>
                </a:lnTo>
                <a:lnTo>
                  <a:pt x="58109" y="1320799"/>
                </a:lnTo>
                <a:lnTo>
                  <a:pt x="50162" y="1295399"/>
                </a:lnTo>
                <a:lnTo>
                  <a:pt x="1940411" y="1295399"/>
                </a:lnTo>
                <a:lnTo>
                  <a:pt x="1928278" y="1333499"/>
                </a:lnTo>
                <a:lnTo>
                  <a:pt x="1914882" y="1371599"/>
                </a:lnTo>
                <a:lnTo>
                  <a:pt x="1900239" y="1409699"/>
                </a:lnTo>
                <a:close/>
              </a:path>
              <a:path w="1990725" h="1981200">
                <a:moveTo>
                  <a:pt x="1861339" y="1485899"/>
                </a:moveTo>
                <a:lnTo>
                  <a:pt x="129235" y="1485899"/>
                </a:lnTo>
                <a:lnTo>
                  <a:pt x="123280" y="1473199"/>
                </a:lnTo>
                <a:lnTo>
                  <a:pt x="106205" y="1435099"/>
                </a:lnTo>
                <a:lnTo>
                  <a:pt x="95490" y="1409699"/>
                </a:lnTo>
                <a:lnTo>
                  <a:pt x="1895084" y="1409699"/>
                </a:lnTo>
                <a:lnTo>
                  <a:pt x="1878810" y="1447799"/>
                </a:lnTo>
                <a:lnTo>
                  <a:pt x="1861339" y="1485899"/>
                </a:lnTo>
                <a:close/>
              </a:path>
              <a:path w="1990725" h="1981200">
                <a:moveTo>
                  <a:pt x="1829625" y="1536699"/>
                </a:moveTo>
                <a:lnTo>
                  <a:pt x="160949" y="1536699"/>
                </a:lnTo>
                <a:lnTo>
                  <a:pt x="154351" y="1523999"/>
                </a:lnTo>
                <a:lnTo>
                  <a:pt x="147880" y="1511299"/>
                </a:lnTo>
                <a:lnTo>
                  <a:pt x="141536" y="1498599"/>
                </a:lnTo>
                <a:lnTo>
                  <a:pt x="135320" y="1485899"/>
                </a:lnTo>
                <a:lnTo>
                  <a:pt x="1855253" y="1485899"/>
                </a:lnTo>
                <a:lnTo>
                  <a:pt x="1849038" y="1498599"/>
                </a:lnTo>
                <a:lnTo>
                  <a:pt x="1842693" y="1511299"/>
                </a:lnTo>
                <a:lnTo>
                  <a:pt x="1836222" y="1523999"/>
                </a:lnTo>
                <a:lnTo>
                  <a:pt x="1829625" y="1536699"/>
                </a:lnTo>
                <a:close/>
              </a:path>
              <a:path w="1990725" h="1981200">
                <a:moveTo>
                  <a:pt x="1794769" y="1587499"/>
                </a:moveTo>
                <a:lnTo>
                  <a:pt x="195804" y="1587499"/>
                </a:lnTo>
                <a:lnTo>
                  <a:pt x="188588" y="1574799"/>
                </a:lnTo>
                <a:lnTo>
                  <a:pt x="181494" y="1562099"/>
                </a:lnTo>
                <a:lnTo>
                  <a:pt x="174522" y="1549399"/>
                </a:lnTo>
                <a:lnTo>
                  <a:pt x="167673" y="1536699"/>
                </a:lnTo>
                <a:lnTo>
                  <a:pt x="1822900" y="1536699"/>
                </a:lnTo>
                <a:lnTo>
                  <a:pt x="1816051" y="1549399"/>
                </a:lnTo>
                <a:lnTo>
                  <a:pt x="1809080" y="1562099"/>
                </a:lnTo>
                <a:lnTo>
                  <a:pt x="1801986" y="1574799"/>
                </a:lnTo>
                <a:lnTo>
                  <a:pt x="1794769" y="1587499"/>
                </a:lnTo>
                <a:close/>
              </a:path>
              <a:path w="1990725" h="1981200">
                <a:moveTo>
                  <a:pt x="1764712" y="1625599"/>
                </a:moveTo>
                <a:lnTo>
                  <a:pt x="225861" y="1625599"/>
                </a:lnTo>
                <a:lnTo>
                  <a:pt x="218170" y="1612899"/>
                </a:lnTo>
                <a:lnTo>
                  <a:pt x="210597" y="1600199"/>
                </a:lnTo>
                <a:lnTo>
                  <a:pt x="203141" y="1587499"/>
                </a:lnTo>
                <a:lnTo>
                  <a:pt x="1787432" y="1587499"/>
                </a:lnTo>
                <a:lnTo>
                  <a:pt x="1779977" y="1600199"/>
                </a:lnTo>
                <a:lnTo>
                  <a:pt x="1772404" y="1612899"/>
                </a:lnTo>
                <a:lnTo>
                  <a:pt x="1764712" y="1625599"/>
                </a:lnTo>
                <a:close/>
              </a:path>
              <a:path w="1990725" h="1981200">
                <a:moveTo>
                  <a:pt x="1732802" y="1663699"/>
                </a:moveTo>
                <a:lnTo>
                  <a:pt x="257772" y="1663699"/>
                </a:lnTo>
                <a:lnTo>
                  <a:pt x="249624" y="1650999"/>
                </a:lnTo>
                <a:lnTo>
                  <a:pt x="241590" y="1638299"/>
                </a:lnTo>
                <a:lnTo>
                  <a:pt x="233669" y="1625599"/>
                </a:lnTo>
                <a:lnTo>
                  <a:pt x="1756905" y="1625599"/>
                </a:lnTo>
                <a:lnTo>
                  <a:pt x="1748984" y="1638299"/>
                </a:lnTo>
                <a:lnTo>
                  <a:pt x="1740950" y="1650999"/>
                </a:lnTo>
                <a:lnTo>
                  <a:pt x="1732802" y="1663699"/>
                </a:lnTo>
                <a:close/>
              </a:path>
              <a:path w="1990725" h="1981200">
                <a:moveTo>
                  <a:pt x="1707699" y="1689099"/>
                </a:moveTo>
                <a:lnTo>
                  <a:pt x="282875" y="1689099"/>
                </a:lnTo>
                <a:lnTo>
                  <a:pt x="274399" y="1676399"/>
                </a:lnTo>
                <a:lnTo>
                  <a:pt x="266031" y="1663699"/>
                </a:lnTo>
                <a:lnTo>
                  <a:pt x="1724543" y="1663699"/>
                </a:lnTo>
                <a:lnTo>
                  <a:pt x="1716175" y="1676399"/>
                </a:lnTo>
                <a:lnTo>
                  <a:pt x="1707699" y="1689099"/>
                </a:lnTo>
                <a:close/>
              </a:path>
              <a:path w="1990725" h="1981200">
                <a:moveTo>
                  <a:pt x="1681630" y="1714499"/>
                </a:moveTo>
                <a:lnTo>
                  <a:pt x="308944" y="1714499"/>
                </a:lnTo>
                <a:lnTo>
                  <a:pt x="300150" y="1701799"/>
                </a:lnTo>
                <a:lnTo>
                  <a:pt x="291459" y="1689099"/>
                </a:lnTo>
                <a:lnTo>
                  <a:pt x="1699114" y="1689099"/>
                </a:lnTo>
                <a:lnTo>
                  <a:pt x="1690424" y="1701799"/>
                </a:lnTo>
                <a:lnTo>
                  <a:pt x="1681630" y="1714499"/>
                </a:lnTo>
                <a:close/>
              </a:path>
              <a:path w="1990725" h="1981200">
                <a:moveTo>
                  <a:pt x="1654630" y="1739899"/>
                </a:moveTo>
                <a:lnTo>
                  <a:pt x="335944" y="1739899"/>
                </a:lnTo>
                <a:lnTo>
                  <a:pt x="326842" y="1727199"/>
                </a:lnTo>
                <a:lnTo>
                  <a:pt x="317842" y="1714499"/>
                </a:lnTo>
                <a:lnTo>
                  <a:pt x="1672732" y="1714499"/>
                </a:lnTo>
                <a:lnTo>
                  <a:pt x="1663731" y="1727199"/>
                </a:lnTo>
                <a:lnTo>
                  <a:pt x="1654630" y="1739899"/>
                </a:lnTo>
                <a:close/>
              </a:path>
              <a:path w="1990725" h="1981200">
                <a:moveTo>
                  <a:pt x="1636133" y="1752599"/>
                </a:moveTo>
                <a:lnTo>
                  <a:pt x="354440" y="1752599"/>
                </a:lnTo>
                <a:lnTo>
                  <a:pt x="345143" y="1739899"/>
                </a:lnTo>
                <a:lnTo>
                  <a:pt x="1645431" y="1739899"/>
                </a:lnTo>
                <a:lnTo>
                  <a:pt x="1636133" y="1752599"/>
                </a:lnTo>
                <a:close/>
              </a:path>
              <a:path w="1990725" h="1981200">
                <a:moveTo>
                  <a:pt x="1607665" y="1777999"/>
                </a:moveTo>
                <a:lnTo>
                  <a:pt x="382908" y="1777999"/>
                </a:lnTo>
                <a:lnTo>
                  <a:pt x="373326" y="1765299"/>
                </a:lnTo>
                <a:lnTo>
                  <a:pt x="363836" y="1752599"/>
                </a:lnTo>
                <a:lnTo>
                  <a:pt x="1626738" y="1752599"/>
                </a:lnTo>
                <a:lnTo>
                  <a:pt x="1617248" y="1765299"/>
                </a:lnTo>
                <a:lnTo>
                  <a:pt x="1607665" y="1777999"/>
                </a:lnTo>
                <a:close/>
              </a:path>
              <a:path w="1990725" h="1981200">
                <a:moveTo>
                  <a:pt x="1588224" y="1790699"/>
                </a:moveTo>
                <a:lnTo>
                  <a:pt x="402350" y="1790699"/>
                </a:lnTo>
                <a:lnTo>
                  <a:pt x="392583" y="1777999"/>
                </a:lnTo>
                <a:lnTo>
                  <a:pt x="1597990" y="1777999"/>
                </a:lnTo>
                <a:lnTo>
                  <a:pt x="1588224" y="1790699"/>
                </a:lnTo>
                <a:close/>
              </a:path>
              <a:path w="1990725" h="1981200">
                <a:moveTo>
                  <a:pt x="1558396" y="1816099"/>
                </a:moveTo>
                <a:lnTo>
                  <a:pt x="432178" y="1816099"/>
                </a:lnTo>
                <a:lnTo>
                  <a:pt x="422149" y="1803399"/>
                </a:lnTo>
                <a:lnTo>
                  <a:pt x="412206" y="1790699"/>
                </a:lnTo>
                <a:lnTo>
                  <a:pt x="1578367" y="1790699"/>
                </a:lnTo>
                <a:lnTo>
                  <a:pt x="1568425" y="1803399"/>
                </a:lnTo>
                <a:lnTo>
                  <a:pt x="1558396" y="1816099"/>
                </a:lnTo>
                <a:close/>
              </a:path>
              <a:path w="1990725" h="1981200">
                <a:moveTo>
                  <a:pt x="1538082" y="1828799"/>
                </a:moveTo>
                <a:lnTo>
                  <a:pt x="452492" y="1828799"/>
                </a:lnTo>
                <a:lnTo>
                  <a:pt x="442293" y="1816099"/>
                </a:lnTo>
                <a:lnTo>
                  <a:pt x="1548281" y="1816099"/>
                </a:lnTo>
                <a:lnTo>
                  <a:pt x="1538082" y="1828799"/>
                </a:lnTo>
                <a:close/>
              </a:path>
              <a:path w="1990725" h="1981200">
                <a:moveTo>
                  <a:pt x="1517445" y="1841499"/>
                </a:moveTo>
                <a:lnTo>
                  <a:pt x="473129" y="1841499"/>
                </a:lnTo>
                <a:lnTo>
                  <a:pt x="462770" y="1828799"/>
                </a:lnTo>
                <a:lnTo>
                  <a:pt x="1527803" y="1828799"/>
                </a:lnTo>
                <a:lnTo>
                  <a:pt x="1517445" y="1841499"/>
                </a:lnTo>
                <a:close/>
              </a:path>
              <a:path w="1990725" h="1981200">
                <a:moveTo>
                  <a:pt x="1496489" y="1854199"/>
                </a:moveTo>
                <a:lnTo>
                  <a:pt x="494085" y="1854199"/>
                </a:lnTo>
                <a:lnTo>
                  <a:pt x="483568" y="1841499"/>
                </a:lnTo>
                <a:lnTo>
                  <a:pt x="1507005" y="1841499"/>
                </a:lnTo>
                <a:lnTo>
                  <a:pt x="1496489" y="1854199"/>
                </a:lnTo>
                <a:close/>
              </a:path>
              <a:path w="1990725" h="1981200">
                <a:moveTo>
                  <a:pt x="1475235" y="1866899"/>
                </a:moveTo>
                <a:lnTo>
                  <a:pt x="515338" y="1866899"/>
                </a:lnTo>
                <a:lnTo>
                  <a:pt x="504675" y="1854199"/>
                </a:lnTo>
                <a:lnTo>
                  <a:pt x="1485899" y="1854199"/>
                </a:lnTo>
                <a:lnTo>
                  <a:pt x="1475235" y="1866899"/>
                </a:lnTo>
                <a:close/>
              </a:path>
              <a:path w="1990725" h="1981200">
                <a:moveTo>
                  <a:pt x="1442813" y="1879599"/>
                </a:moveTo>
                <a:lnTo>
                  <a:pt x="547761" y="1879599"/>
                </a:lnTo>
                <a:lnTo>
                  <a:pt x="536885" y="1866899"/>
                </a:lnTo>
                <a:lnTo>
                  <a:pt x="1453689" y="1866899"/>
                </a:lnTo>
                <a:lnTo>
                  <a:pt x="1442813" y="1879599"/>
                </a:lnTo>
                <a:close/>
              </a:path>
              <a:path w="1990725" h="1981200">
                <a:moveTo>
                  <a:pt x="1420859" y="1892299"/>
                </a:moveTo>
                <a:lnTo>
                  <a:pt x="569715" y="1892299"/>
                </a:lnTo>
                <a:lnTo>
                  <a:pt x="558704" y="1879599"/>
                </a:lnTo>
                <a:lnTo>
                  <a:pt x="1431870" y="1879599"/>
                </a:lnTo>
                <a:lnTo>
                  <a:pt x="1420859" y="1892299"/>
                </a:lnTo>
                <a:close/>
              </a:path>
              <a:path w="1990725" h="1981200">
                <a:moveTo>
                  <a:pt x="1398649" y="1904999"/>
                </a:moveTo>
                <a:lnTo>
                  <a:pt x="591925" y="1904999"/>
                </a:lnTo>
                <a:lnTo>
                  <a:pt x="580789" y="1892299"/>
                </a:lnTo>
                <a:lnTo>
                  <a:pt x="1409784" y="1892299"/>
                </a:lnTo>
                <a:lnTo>
                  <a:pt x="1398649" y="1904999"/>
                </a:lnTo>
                <a:close/>
              </a:path>
              <a:path w="1990725" h="1981200">
                <a:moveTo>
                  <a:pt x="1364881" y="1917699"/>
                </a:moveTo>
                <a:lnTo>
                  <a:pt x="625692" y="1917699"/>
                </a:lnTo>
                <a:lnTo>
                  <a:pt x="614378" y="1904999"/>
                </a:lnTo>
                <a:lnTo>
                  <a:pt x="1376195" y="1904999"/>
                </a:lnTo>
                <a:lnTo>
                  <a:pt x="1364881" y="1917699"/>
                </a:lnTo>
                <a:close/>
              </a:path>
              <a:path w="1990725" h="1981200">
                <a:moveTo>
                  <a:pt x="1330614" y="1930399"/>
                </a:moveTo>
                <a:lnTo>
                  <a:pt x="659959" y="1930399"/>
                </a:lnTo>
                <a:lnTo>
                  <a:pt x="648483" y="1917699"/>
                </a:lnTo>
                <a:lnTo>
                  <a:pt x="1342090" y="1917699"/>
                </a:lnTo>
                <a:lnTo>
                  <a:pt x="1330614" y="1930399"/>
                </a:lnTo>
                <a:close/>
              </a:path>
              <a:path w="1990725" h="1981200">
                <a:moveTo>
                  <a:pt x="1295893" y="1943099"/>
                </a:moveTo>
                <a:lnTo>
                  <a:pt x="694681" y="1943099"/>
                </a:lnTo>
                <a:lnTo>
                  <a:pt x="683060" y="1930399"/>
                </a:lnTo>
                <a:lnTo>
                  <a:pt x="1307514" y="1930399"/>
                </a:lnTo>
                <a:lnTo>
                  <a:pt x="1295893" y="1943099"/>
                </a:lnTo>
                <a:close/>
              </a:path>
              <a:path w="1990725" h="1981200">
                <a:moveTo>
                  <a:pt x="1248971" y="1955799"/>
                </a:moveTo>
                <a:lnTo>
                  <a:pt x="741602" y="1955799"/>
                </a:lnTo>
                <a:lnTo>
                  <a:pt x="729811" y="1943099"/>
                </a:lnTo>
                <a:lnTo>
                  <a:pt x="1260763" y="1943099"/>
                </a:lnTo>
                <a:lnTo>
                  <a:pt x="1248971" y="1955799"/>
                </a:lnTo>
                <a:close/>
              </a:path>
              <a:path w="1990725" h="1981200">
                <a:moveTo>
                  <a:pt x="1201439" y="1968499"/>
                </a:moveTo>
                <a:lnTo>
                  <a:pt x="789135" y="1968499"/>
                </a:lnTo>
                <a:lnTo>
                  <a:pt x="777202" y="1955799"/>
                </a:lnTo>
                <a:lnTo>
                  <a:pt x="1213372" y="1955799"/>
                </a:lnTo>
                <a:lnTo>
                  <a:pt x="1201439" y="1968499"/>
                </a:lnTo>
                <a:close/>
              </a:path>
              <a:path w="1990725" h="1981200">
                <a:moveTo>
                  <a:pt x="1129243" y="1981199"/>
                </a:moveTo>
                <a:lnTo>
                  <a:pt x="861331" y="1981199"/>
                </a:lnTo>
                <a:lnTo>
                  <a:pt x="849237" y="1968499"/>
                </a:lnTo>
                <a:lnTo>
                  <a:pt x="1141337" y="1968499"/>
                </a:lnTo>
                <a:lnTo>
                  <a:pt x="1129243" y="1981199"/>
                </a:lnTo>
                <a:close/>
              </a:path>
            </a:pathLst>
          </a:custGeom>
          <a:solidFill>
            <a:srgbClr val="73AE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4617992" y="7993455"/>
            <a:ext cx="1047750" cy="777875"/>
          </a:xfrm>
          <a:custGeom>
            <a:avLst/>
            <a:gdLst/>
            <a:ahLst/>
            <a:cxnLst/>
            <a:rect l="l" t="t" r="r" b="b"/>
            <a:pathLst>
              <a:path w="1047750" h="777875">
                <a:moveTo>
                  <a:pt x="1021086" y="777270"/>
                </a:moveTo>
                <a:lnTo>
                  <a:pt x="33113" y="777270"/>
                </a:lnTo>
                <a:lnTo>
                  <a:pt x="19832" y="774601"/>
                </a:lnTo>
                <a:lnTo>
                  <a:pt x="8947" y="767306"/>
                </a:lnTo>
                <a:lnTo>
                  <a:pt x="1589" y="756453"/>
                </a:lnTo>
                <a:lnTo>
                  <a:pt x="0" y="748610"/>
                </a:lnTo>
                <a:lnTo>
                  <a:pt x="0" y="28635"/>
                </a:lnTo>
                <a:lnTo>
                  <a:pt x="1559" y="20905"/>
                </a:lnTo>
                <a:lnTo>
                  <a:pt x="8868" y="10042"/>
                </a:lnTo>
                <a:lnTo>
                  <a:pt x="19743" y="2698"/>
                </a:lnTo>
                <a:lnTo>
                  <a:pt x="33113" y="0"/>
                </a:lnTo>
                <a:lnTo>
                  <a:pt x="1021086" y="0"/>
                </a:lnTo>
                <a:lnTo>
                  <a:pt x="1034368" y="2668"/>
                </a:lnTo>
                <a:lnTo>
                  <a:pt x="1045252" y="9963"/>
                </a:lnTo>
                <a:lnTo>
                  <a:pt x="1047749" y="13646"/>
                </a:lnTo>
                <a:lnTo>
                  <a:pt x="1047749" y="763716"/>
                </a:lnTo>
                <a:lnTo>
                  <a:pt x="1045331" y="767306"/>
                </a:lnTo>
                <a:lnTo>
                  <a:pt x="1034457" y="774601"/>
                </a:lnTo>
                <a:lnTo>
                  <a:pt x="1021086" y="77727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4884577" y="8301538"/>
            <a:ext cx="521334" cy="161925"/>
          </a:xfrm>
          <a:custGeom>
            <a:avLst/>
            <a:gdLst/>
            <a:ahLst/>
            <a:cxnLst/>
            <a:rect l="l" t="t" r="r" b="b"/>
            <a:pathLst>
              <a:path w="521335" h="161925">
                <a:moveTo>
                  <a:pt x="502649" y="161316"/>
                </a:moveTo>
                <a:lnTo>
                  <a:pt x="18381" y="161316"/>
                </a:lnTo>
                <a:lnTo>
                  <a:pt x="11231" y="159873"/>
                </a:lnTo>
                <a:lnTo>
                  <a:pt x="5387" y="155939"/>
                </a:lnTo>
                <a:lnTo>
                  <a:pt x="1445" y="150107"/>
                </a:lnTo>
                <a:lnTo>
                  <a:pt x="0" y="142970"/>
                </a:lnTo>
                <a:lnTo>
                  <a:pt x="0" y="18345"/>
                </a:lnTo>
                <a:lnTo>
                  <a:pt x="1446" y="11209"/>
                </a:lnTo>
                <a:lnTo>
                  <a:pt x="5387" y="5377"/>
                </a:lnTo>
                <a:lnTo>
                  <a:pt x="11231" y="1443"/>
                </a:lnTo>
                <a:lnTo>
                  <a:pt x="18381" y="0"/>
                </a:lnTo>
                <a:lnTo>
                  <a:pt x="502649" y="0"/>
                </a:lnTo>
                <a:lnTo>
                  <a:pt x="509799" y="1443"/>
                </a:lnTo>
                <a:lnTo>
                  <a:pt x="515643" y="5377"/>
                </a:lnTo>
                <a:lnTo>
                  <a:pt x="519585" y="11209"/>
                </a:lnTo>
                <a:lnTo>
                  <a:pt x="521031" y="18345"/>
                </a:lnTo>
                <a:lnTo>
                  <a:pt x="521031" y="142970"/>
                </a:lnTo>
                <a:lnTo>
                  <a:pt x="519585" y="150107"/>
                </a:lnTo>
                <a:lnTo>
                  <a:pt x="515643" y="155939"/>
                </a:lnTo>
                <a:lnTo>
                  <a:pt x="509800" y="159873"/>
                </a:lnTo>
                <a:lnTo>
                  <a:pt x="502649" y="161316"/>
                </a:lnTo>
                <a:close/>
              </a:path>
            </a:pathLst>
          </a:custGeom>
          <a:solidFill>
            <a:srgbClr val="73AE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5064170" y="8122086"/>
            <a:ext cx="161925" cy="520700"/>
          </a:xfrm>
          <a:custGeom>
            <a:avLst/>
            <a:gdLst/>
            <a:ahLst/>
            <a:cxnLst/>
            <a:rect l="l" t="t" r="r" b="b"/>
            <a:pathLst>
              <a:path w="161925" h="520700">
                <a:moveTo>
                  <a:pt x="143251" y="520218"/>
                </a:moveTo>
                <a:lnTo>
                  <a:pt x="18381" y="520218"/>
                </a:lnTo>
                <a:lnTo>
                  <a:pt x="11231" y="518775"/>
                </a:lnTo>
                <a:lnTo>
                  <a:pt x="5387" y="514841"/>
                </a:lnTo>
                <a:lnTo>
                  <a:pt x="1445" y="509009"/>
                </a:lnTo>
                <a:lnTo>
                  <a:pt x="0" y="501872"/>
                </a:lnTo>
                <a:lnTo>
                  <a:pt x="0" y="18345"/>
                </a:lnTo>
                <a:lnTo>
                  <a:pt x="1445" y="11209"/>
                </a:lnTo>
                <a:lnTo>
                  <a:pt x="5387" y="5377"/>
                </a:lnTo>
                <a:lnTo>
                  <a:pt x="11231" y="1443"/>
                </a:lnTo>
                <a:lnTo>
                  <a:pt x="18381" y="0"/>
                </a:lnTo>
                <a:lnTo>
                  <a:pt x="143251" y="0"/>
                </a:lnTo>
                <a:lnTo>
                  <a:pt x="150402" y="1443"/>
                </a:lnTo>
                <a:lnTo>
                  <a:pt x="156245" y="5377"/>
                </a:lnTo>
                <a:lnTo>
                  <a:pt x="160187" y="11209"/>
                </a:lnTo>
                <a:lnTo>
                  <a:pt x="161633" y="18345"/>
                </a:lnTo>
                <a:lnTo>
                  <a:pt x="161633" y="501872"/>
                </a:lnTo>
                <a:lnTo>
                  <a:pt x="160187" y="509009"/>
                </a:lnTo>
                <a:lnTo>
                  <a:pt x="156245" y="514841"/>
                </a:lnTo>
                <a:lnTo>
                  <a:pt x="150402" y="518775"/>
                </a:lnTo>
                <a:lnTo>
                  <a:pt x="143251" y="520218"/>
                </a:lnTo>
                <a:close/>
              </a:path>
            </a:pathLst>
          </a:custGeom>
          <a:solidFill>
            <a:srgbClr val="73AE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4853941" y="7761076"/>
            <a:ext cx="582930" cy="233679"/>
          </a:xfrm>
          <a:custGeom>
            <a:avLst/>
            <a:gdLst/>
            <a:ahLst/>
            <a:cxnLst/>
            <a:rect l="l" t="t" r="r" b="b"/>
            <a:pathLst>
              <a:path w="582929" h="233679">
                <a:moveTo>
                  <a:pt x="57046" y="233434"/>
                </a:moveTo>
                <a:lnTo>
                  <a:pt x="0" y="232590"/>
                </a:lnTo>
                <a:lnTo>
                  <a:pt x="4375" y="185682"/>
                </a:lnTo>
                <a:lnTo>
                  <a:pt x="16227" y="143622"/>
                </a:lnTo>
                <a:lnTo>
                  <a:pt x="35330" y="106591"/>
                </a:lnTo>
                <a:lnTo>
                  <a:pt x="61461" y="74766"/>
                </a:lnTo>
                <a:lnTo>
                  <a:pt x="94395" y="48327"/>
                </a:lnTo>
                <a:lnTo>
                  <a:pt x="133907" y="27452"/>
                </a:lnTo>
                <a:lnTo>
                  <a:pt x="179773" y="12320"/>
                </a:lnTo>
                <a:lnTo>
                  <a:pt x="231770" y="3109"/>
                </a:lnTo>
                <a:lnTo>
                  <a:pt x="289671" y="0"/>
                </a:lnTo>
                <a:lnTo>
                  <a:pt x="331021" y="1644"/>
                </a:lnTo>
                <a:lnTo>
                  <a:pt x="377540" y="7775"/>
                </a:lnTo>
                <a:lnTo>
                  <a:pt x="426080" y="20194"/>
                </a:lnTo>
                <a:lnTo>
                  <a:pt x="473490" y="40698"/>
                </a:lnTo>
                <a:lnTo>
                  <a:pt x="496904" y="56935"/>
                </a:lnTo>
                <a:lnTo>
                  <a:pt x="289883" y="56935"/>
                </a:lnTo>
                <a:lnTo>
                  <a:pt x="253783" y="58295"/>
                </a:lnTo>
                <a:lnTo>
                  <a:pt x="213741" y="63393"/>
                </a:lnTo>
                <a:lnTo>
                  <a:pt x="172787" y="73748"/>
                </a:lnTo>
                <a:lnTo>
                  <a:pt x="133954" y="90885"/>
                </a:lnTo>
                <a:lnTo>
                  <a:pt x="100574" y="116153"/>
                </a:lnTo>
                <a:lnTo>
                  <a:pt x="76722" y="148163"/>
                </a:lnTo>
                <a:lnTo>
                  <a:pt x="62258" y="187171"/>
                </a:lnTo>
                <a:lnTo>
                  <a:pt x="57046" y="233434"/>
                </a:lnTo>
                <a:close/>
              </a:path>
              <a:path w="582929" h="233679">
                <a:moveTo>
                  <a:pt x="525255" y="232590"/>
                </a:moveTo>
                <a:lnTo>
                  <a:pt x="520122" y="186693"/>
                </a:lnTo>
                <a:lnTo>
                  <a:pt x="505262" y="147873"/>
                </a:lnTo>
                <a:lnTo>
                  <a:pt x="480539" y="115932"/>
                </a:lnTo>
                <a:lnTo>
                  <a:pt x="445812" y="90674"/>
                </a:lnTo>
                <a:lnTo>
                  <a:pt x="406324" y="73659"/>
                </a:lnTo>
                <a:lnTo>
                  <a:pt x="365233" y="63366"/>
                </a:lnTo>
                <a:lnTo>
                  <a:pt x="325448" y="58292"/>
                </a:lnTo>
                <a:lnTo>
                  <a:pt x="289883" y="56935"/>
                </a:lnTo>
                <a:lnTo>
                  <a:pt x="496904" y="56935"/>
                </a:lnTo>
                <a:lnTo>
                  <a:pt x="542170" y="100109"/>
                </a:lnTo>
                <a:lnTo>
                  <a:pt x="564188" y="138748"/>
                </a:lnTo>
                <a:lnTo>
                  <a:pt x="577707" y="182882"/>
                </a:lnTo>
                <a:lnTo>
                  <a:pt x="582514" y="232168"/>
                </a:lnTo>
                <a:lnTo>
                  <a:pt x="525255" y="23259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4036161" y="3499682"/>
            <a:ext cx="1990725" cy="1981200"/>
          </a:xfrm>
          <a:custGeom>
            <a:avLst/>
            <a:gdLst/>
            <a:ahLst/>
            <a:cxnLst/>
            <a:rect l="l" t="t" r="r" b="b"/>
            <a:pathLst>
              <a:path w="1990725" h="1981200">
                <a:moveTo>
                  <a:pt x="1165456" y="12699"/>
                </a:moveTo>
                <a:lnTo>
                  <a:pt x="825118" y="12699"/>
                </a:lnTo>
                <a:lnTo>
                  <a:pt x="837164" y="0"/>
                </a:lnTo>
                <a:lnTo>
                  <a:pt x="1153409" y="0"/>
                </a:lnTo>
                <a:lnTo>
                  <a:pt x="1165456" y="12699"/>
                </a:lnTo>
                <a:close/>
              </a:path>
              <a:path w="1990725" h="1981200">
                <a:moveTo>
                  <a:pt x="1225273" y="25399"/>
                </a:moveTo>
                <a:lnTo>
                  <a:pt x="765301" y="25399"/>
                </a:lnTo>
                <a:lnTo>
                  <a:pt x="777202" y="12699"/>
                </a:lnTo>
                <a:lnTo>
                  <a:pt x="1213372" y="12699"/>
                </a:lnTo>
                <a:lnTo>
                  <a:pt x="1225273" y="25399"/>
                </a:lnTo>
                <a:close/>
              </a:path>
              <a:path w="1990725" h="1981200">
                <a:moveTo>
                  <a:pt x="1272514" y="38099"/>
                </a:moveTo>
                <a:lnTo>
                  <a:pt x="718060" y="38099"/>
                </a:lnTo>
                <a:lnTo>
                  <a:pt x="729811" y="25399"/>
                </a:lnTo>
                <a:lnTo>
                  <a:pt x="1260763" y="25399"/>
                </a:lnTo>
                <a:lnTo>
                  <a:pt x="1272514" y="38099"/>
                </a:lnTo>
                <a:close/>
              </a:path>
              <a:path w="1990725" h="1981200">
                <a:moveTo>
                  <a:pt x="1319087" y="50799"/>
                </a:moveTo>
                <a:lnTo>
                  <a:pt x="671486" y="50799"/>
                </a:lnTo>
                <a:lnTo>
                  <a:pt x="683060" y="38099"/>
                </a:lnTo>
                <a:lnTo>
                  <a:pt x="1307514" y="38099"/>
                </a:lnTo>
                <a:lnTo>
                  <a:pt x="1319087" y="50799"/>
                </a:lnTo>
                <a:close/>
              </a:path>
              <a:path w="1990725" h="1981200">
                <a:moveTo>
                  <a:pt x="1353513" y="63499"/>
                </a:moveTo>
                <a:lnTo>
                  <a:pt x="637061" y="63499"/>
                </a:lnTo>
                <a:lnTo>
                  <a:pt x="648483" y="50799"/>
                </a:lnTo>
                <a:lnTo>
                  <a:pt x="1342090" y="50799"/>
                </a:lnTo>
                <a:lnTo>
                  <a:pt x="1353513" y="63499"/>
                </a:lnTo>
                <a:close/>
              </a:path>
              <a:path w="1990725" h="1981200">
                <a:moveTo>
                  <a:pt x="1387453" y="76199"/>
                </a:moveTo>
                <a:lnTo>
                  <a:pt x="603121" y="76199"/>
                </a:lnTo>
                <a:lnTo>
                  <a:pt x="614378" y="63499"/>
                </a:lnTo>
                <a:lnTo>
                  <a:pt x="1376196" y="63499"/>
                </a:lnTo>
                <a:lnTo>
                  <a:pt x="1387453" y="76199"/>
                </a:lnTo>
                <a:close/>
              </a:path>
              <a:path w="1990725" h="1981200">
                <a:moveTo>
                  <a:pt x="1409785" y="88899"/>
                </a:moveTo>
                <a:lnTo>
                  <a:pt x="580789" y="88899"/>
                </a:lnTo>
                <a:lnTo>
                  <a:pt x="591925" y="76199"/>
                </a:lnTo>
                <a:lnTo>
                  <a:pt x="1398649" y="76199"/>
                </a:lnTo>
                <a:lnTo>
                  <a:pt x="1409785" y="88899"/>
                </a:lnTo>
                <a:close/>
              </a:path>
              <a:path w="1990725" h="1981200">
                <a:moveTo>
                  <a:pt x="1442813" y="101599"/>
                </a:moveTo>
                <a:lnTo>
                  <a:pt x="547761" y="101599"/>
                </a:lnTo>
                <a:lnTo>
                  <a:pt x="558704" y="88899"/>
                </a:lnTo>
                <a:lnTo>
                  <a:pt x="1431870" y="88899"/>
                </a:lnTo>
                <a:lnTo>
                  <a:pt x="1442813" y="101599"/>
                </a:lnTo>
                <a:close/>
              </a:path>
              <a:path w="1990725" h="1981200">
                <a:moveTo>
                  <a:pt x="1464498" y="114299"/>
                </a:moveTo>
                <a:lnTo>
                  <a:pt x="526076" y="114299"/>
                </a:lnTo>
                <a:lnTo>
                  <a:pt x="536885" y="101599"/>
                </a:lnTo>
                <a:lnTo>
                  <a:pt x="1453689" y="101599"/>
                </a:lnTo>
                <a:lnTo>
                  <a:pt x="1464498" y="114299"/>
                </a:lnTo>
                <a:close/>
              </a:path>
              <a:path w="1990725" h="1981200">
                <a:moveTo>
                  <a:pt x="1485899" y="126999"/>
                </a:moveTo>
                <a:lnTo>
                  <a:pt x="504675" y="126999"/>
                </a:lnTo>
                <a:lnTo>
                  <a:pt x="515339" y="114299"/>
                </a:lnTo>
                <a:lnTo>
                  <a:pt x="1475236" y="114299"/>
                </a:lnTo>
                <a:lnTo>
                  <a:pt x="1485899" y="126999"/>
                </a:lnTo>
                <a:close/>
              </a:path>
              <a:path w="1990725" h="1981200">
                <a:moveTo>
                  <a:pt x="1507006" y="139699"/>
                </a:moveTo>
                <a:lnTo>
                  <a:pt x="483568" y="139699"/>
                </a:lnTo>
                <a:lnTo>
                  <a:pt x="494085" y="126999"/>
                </a:lnTo>
                <a:lnTo>
                  <a:pt x="1496489" y="126999"/>
                </a:lnTo>
                <a:lnTo>
                  <a:pt x="1507006" y="139699"/>
                </a:lnTo>
                <a:close/>
              </a:path>
              <a:path w="1990725" h="1981200">
                <a:moveTo>
                  <a:pt x="1527804" y="152399"/>
                </a:moveTo>
                <a:lnTo>
                  <a:pt x="462770" y="152399"/>
                </a:lnTo>
                <a:lnTo>
                  <a:pt x="473129" y="139699"/>
                </a:lnTo>
                <a:lnTo>
                  <a:pt x="1517445" y="139699"/>
                </a:lnTo>
                <a:lnTo>
                  <a:pt x="1527804" y="152399"/>
                </a:lnTo>
                <a:close/>
              </a:path>
              <a:path w="1990725" h="1981200">
                <a:moveTo>
                  <a:pt x="1548281" y="165099"/>
                </a:moveTo>
                <a:lnTo>
                  <a:pt x="442293" y="165099"/>
                </a:lnTo>
                <a:lnTo>
                  <a:pt x="452492" y="152399"/>
                </a:lnTo>
                <a:lnTo>
                  <a:pt x="1538082" y="152399"/>
                </a:lnTo>
                <a:lnTo>
                  <a:pt x="1548281" y="165099"/>
                </a:lnTo>
                <a:close/>
              </a:path>
              <a:path w="1990725" h="1981200">
                <a:moveTo>
                  <a:pt x="1568425" y="177799"/>
                </a:moveTo>
                <a:lnTo>
                  <a:pt x="422149" y="177799"/>
                </a:lnTo>
                <a:lnTo>
                  <a:pt x="432178" y="165099"/>
                </a:lnTo>
                <a:lnTo>
                  <a:pt x="1558396" y="165099"/>
                </a:lnTo>
                <a:lnTo>
                  <a:pt x="1568425" y="177799"/>
                </a:lnTo>
                <a:close/>
              </a:path>
              <a:path w="1990725" h="1981200">
                <a:moveTo>
                  <a:pt x="1597990" y="203199"/>
                </a:moveTo>
                <a:lnTo>
                  <a:pt x="392583" y="203199"/>
                </a:lnTo>
                <a:lnTo>
                  <a:pt x="402350" y="190499"/>
                </a:lnTo>
                <a:lnTo>
                  <a:pt x="412206" y="177799"/>
                </a:lnTo>
                <a:lnTo>
                  <a:pt x="1578367" y="177799"/>
                </a:lnTo>
                <a:lnTo>
                  <a:pt x="1588224" y="190499"/>
                </a:lnTo>
                <a:lnTo>
                  <a:pt x="1597990" y="203199"/>
                </a:lnTo>
                <a:close/>
              </a:path>
              <a:path w="1990725" h="1981200">
                <a:moveTo>
                  <a:pt x="1617248" y="215899"/>
                </a:moveTo>
                <a:lnTo>
                  <a:pt x="373326" y="215899"/>
                </a:lnTo>
                <a:lnTo>
                  <a:pt x="382908" y="203199"/>
                </a:lnTo>
                <a:lnTo>
                  <a:pt x="1607665" y="203199"/>
                </a:lnTo>
                <a:lnTo>
                  <a:pt x="1617248" y="215899"/>
                </a:lnTo>
                <a:close/>
              </a:path>
              <a:path w="1990725" h="1981200">
                <a:moveTo>
                  <a:pt x="1645431" y="241299"/>
                </a:moveTo>
                <a:lnTo>
                  <a:pt x="345143" y="241299"/>
                </a:lnTo>
                <a:lnTo>
                  <a:pt x="354440" y="228599"/>
                </a:lnTo>
                <a:lnTo>
                  <a:pt x="363836" y="215899"/>
                </a:lnTo>
                <a:lnTo>
                  <a:pt x="1626738" y="215899"/>
                </a:lnTo>
                <a:lnTo>
                  <a:pt x="1636133" y="228599"/>
                </a:lnTo>
                <a:lnTo>
                  <a:pt x="1645431" y="241299"/>
                </a:lnTo>
                <a:close/>
              </a:path>
              <a:path w="1990725" h="1981200">
                <a:moveTo>
                  <a:pt x="1663731" y="253999"/>
                </a:moveTo>
                <a:lnTo>
                  <a:pt x="326842" y="253999"/>
                </a:lnTo>
                <a:lnTo>
                  <a:pt x="335944" y="241299"/>
                </a:lnTo>
                <a:lnTo>
                  <a:pt x="1654630" y="241299"/>
                </a:lnTo>
                <a:lnTo>
                  <a:pt x="1663731" y="253999"/>
                </a:lnTo>
                <a:close/>
              </a:path>
              <a:path w="1990725" h="1981200">
                <a:moveTo>
                  <a:pt x="1690424" y="279399"/>
                </a:moveTo>
                <a:lnTo>
                  <a:pt x="300150" y="279399"/>
                </a:lnTo>
                <a:lnTo>
                  <a:pt x="308944" y="266699"/>
                </a:lnTo>
                <a:lnTo>
                  <a:pt x="317842" y="253999"/>
                </a:lnTo>
                <a:lnTo>
                  <a:pt x="1672732" y="253999"/>
                </a:lnTo>
                <a:lnTo>
                  <a:pt x="1681630" y="266699"/>
                </a:lnTo>
                <a:lnTo>
                  <a:pt x="1690424" y="279399"/>
                </a:lnTo>
                <a:close/>
              </a:path>
              <a:path w="1990725" h="1981200">
                <a:moveTo>
                  <a:pt x="1724543" y="317499"/>
                </a:moveTo>
                <a:lnTo>
                  <a:pt x="266031" y="317499"/>
                </a:lnTo>
                <a:lnTo>
                  <a:pt x="274399" y="304799"/>
                </a:lnTo>
                <a:lnTo>
                  <a:pt x="282875" y="292099"/>
                </a:lnTo>
                <a:lnTo>
                  <a:pt x="291459" y="279399"/>
                </a:lnTo>
                <a:lnTo>
                  <a:pt x="1699114" y="279399"/>
                </a:lnTo>
                <a:lnTo>
                  <a:pt x="1707699" y="292099"/>
                </a:lnTo>
                <a:lnTo>
                  <a:pt x="1716175" y="304799"/>
                </a:lnTo>
                <a:lnTo>
                  <a:pt x="1724543" y="317499"/>
                </a:lnTo>
                <a:close/>
              </a:path>
              <a:path w="1990725" h="1981200">
                <a:moveTo>
                  <a:pt x="1748984" y="342899"/>
                </a:moveTo>
                <a:lnTo>
                  <a:pt x="241590" y="342899"/>
                </a:lnTo>
                <a:lnTo>
                  <a:pt x="249624" y="330199"/>
                </a:lnTo>
                <a:lnTo>
                  <a:pt x="257772" y="317499"/>
                </a:lnTo>
                <a:lnTo>
                  <a:pt x="1732802" y="317499"/>
                </a:lnTo>
                <a:lnTo>
                  <a:pt x="1740950" y="330199"/>
                </a:lnTo>
                <a:lnTo>
                  <a:pt x="1748984" y="342899"/>
                </a:lnTo>
                <a:close/>
              </a:path>
              <a:path w="1990725" h="1981200">
                <a:moveTo>
                  <a:pt x="1779977" y="380999"/>
                </a:moveTo>
                <a:lnTo>
                  <a:pt x="210597" y="380999"/>
                </a:lnTo>
                <a:lnTo>
                  <a:pt x="218170" y="368299"/>
                </a:lnTo>
                <a:lnTo>
                  <a:pt x="225861" y="355599"/>
                </a:lnTo>
                <a:lnTo>
                  <a:pt x="233669" y="342899"/>
                </a:lnTo>
                <a:lnTo>
                  <a:pt x="1756905" y="342899"/>
                </a:lnTo>
                <a:lnTo>
                  <a:pt x="1764712" y="355599"/>
                </a:lnTo>
                <a:lnTo>
                  <a:pt x="1772404" y="368299"/>
                </a:lnTo>
                <a:lnTo>
                  <a:pt x="1779977" y="380999"/>
                </a:lnTo>
                <a:close/>
              </a:path>
              <a:path w="1990725" h="1981200">
                <a:moveTo>
                  <a:pt x="1816051" y="431799"/>
                </a:moveTo>
                <a:lnTo>
                  <a:pt x="174522" y="431799"/>
                </a:lnTo>
                <a:lnTo>
                  <a:pt x="181494" y="419099"/>
                </a:lnTo>
                <a:lnTo>
                  <a:pt x="188588" y="406399"/>
                </a:lnTo>
                <a:lnTo>
                  <a:pt x="195804" y="393699"/>
                </a:lnTo>
                <a:lnTo>
                  <a:pt x="203141" y="380999"/>
                </a:lnTo>
                <a:lnTo>
                  <a:pt x="1787432" y="380999"/>
                </a:lnTo>
                <a:lnTo>
                  <a:pt x="1794769" y="393699"/>
                </a:lnTo>
                <a:lnTo>
                  <a:pt x="1801986" y="406399"/>
                </a:lnTo>
                <a:lnTo>
                  <a:pt x="1809080" y="419099"/>
                </a:lnTo>
                <a:lnTo>
                  <a:pt x="1816051" y="431799"/>
                </a:lnTo>
                <a:close/>
              </a:path>
              <a:path w="1990725" h="1981200">
                <a:moveTo>
                  <a:pt x="1849038" y="482599"/>
                </a:moveTo>
                <a:lnTo>
                  <a:pt x="141536" y="482599"/>
                </a:lnTo>
                <a:lnTo>
                  <a:pt x="147880" y="469899"/>
                </a:lnTo>
                <a:lnTo>
                  <a:pt x="154351" y="457199"/>
                </a:lnTo>
                <a:lnTo>
                  <a:pt x="160949" y="444499"/>
                </a:lnTo>
                <a:lnTo>
                  <a:pt x="167673" y="431799"/>
                </a:lnTo>
                <a:lnTo>
                  <a:pt x="1822900" y="431799"/>
                </a:lnTo>
                <a:lnTo>
                  <a:pt x="1829625" y="444499"/>
                </a:lnTo>
                <a:lnTo>
                  <a:pt x="1836222" y="457199"/>
                </a:lnTo>
                <a:lnTo>
                  <a:pt x="1842693" y="469899"/>
                </a:lnTo>
                <a:lnTo>
                  <a:pt x="1849038" y="482599"/>
                </a:lnTo>
                <a:close/>
              </a:path>
              <a:path w="1990725" h="1981200">
                <a:moveTo>
                  <a:pt x="1884369" y="546099"/>
                </a:moveTo>
                <a:lnTo>
                  <a:pt x="106205" y="546099"/>
                </a:lnTo>
                <a:lnTo>
                  <a:pt x="111763" y="533399"/>
                </a:lnTo>
                <a:lnTo>
                  <a:pt x="117456" y="520699"/>
                </a:lnTo>
                <a:lnTo>
                  <a:pt x="123280" y="507999"/>
                </a:lnTo>
                <a:lnTo>
                  <a:pt x="129235" y="495299"/>
                </a:lnTo>
                <a:lnTo>
                  <a:pt x="135320" y="482599"/>
                </a:lnTo>
                <a:lnTo>
                  <a:pt x="1855253" y="482599"/>
                </a:lnTo>
                <a:lnTo>
                  <a:pt x="1873118" y="520699"/>
                </a:lnTo>
                <a:lnTo>
                  <a:pt x="1884369" y="546099"/>
                </a:lnTo>
                <a:close/>
              </a:path>
              <a:path w="1990725" h="1981200">
                <a:moveTo>
                  <a:pt x="1928278" y="647699"/>
                </a:moveTo>
                <a:lnTo>
                  <a:pt x="62295" y="647699"/>
                </a:lnTo>
                <a:lnTo>
                  <a:pt x="66621" y="634999"/>
                </a:lnTo>
                <a:lnTo>
                  <a:pt x="80436" y="596899"/>
                </a:lnTo>
                <a:lnTo>
                  <a:pt x="95490" y="558799"/>
                </a:lnTo>
                <a:lnTo>
                  <a:pt x="100781" y="546099"/>
                </a:lnTo>
                <a:lnTo>
                  <a:pt x="1889793" y="546099"/>
                </a:lnTo>
                <a:lnTo>
                  <a:pt x="1905257" y="584199"/>
                </a:lnTo>
                <a:lnTo>
                  <a:pt x="1919487" y="622299"/>
                </a:lnTo>
                <a:lnTo>
                  <a:pt x="1928278" y="647699"/>
                </a:lnTo>
                <a:close/>
              </a:path>
              <a:path w="1990725" h="1981200">
                <a:moveTo>
                  <a:pt x="1973833" y="812799"/>
                </a:moveTo>
                <a:lnTo>
                  <a:pt x="16740" y="812799"/>
                </a:lnTo>
                <a:lnTo>
                  <a:pt x="19050" y="800099"/>
                </a:lnTo>
                <a:lnTo>
                  <a:pt x="26859" y="761999"/>
                </a:lnTo>
                <a:lnTo>
                  <a:pt x="35980" y="723899"/>
                </a:lnTo>
                <a:lnTo>
                  <a:pt x="46402" y="685799"/>
                </a:lnTo>
                <a:lnTo>
                  <a:pt x="58109" y="647699"/>
                </a:lnTo>
                <a:lnTo>
                  <a:pt x="1932464" y="647699"/>
                </a:lnTo>
                <a:lnTo>
                  <a:pt x="1944172" y="685799"/>
                </a:lnTo>
                <a:lnTo>
                  <a:pt x="1954593" y="723899"/>
                </a:lnTo>
                <a:lnTo>
                  <a:pt x="1963715" y="761999"/>
                </a:lnTo>
                <a:lnTo>
                  <a:pt x="1971524" y="800099"/>
                </a:lnTo>
                <a:lnTo>
                  <a:pt x="1973833" y="812799"/>
                </a:lnTo>
                <a:close/>
              </a:path>
              <a:path w="1990725" h="1981200">
                <a:moveTo>
                  <a:pt x="1984584" y="1104899"/>
                </a:moveTo>
                <a:lnTo>
                  <a:pt x="5989" y="1104899"/>
                </a:lnTo>
                <a:lnTo>
                  <a:pt x="4718" y="1092199"/>
                </a:lnTo>
                <a:lnTo>
                  <a:pt x="1798" y="1054099"/>
                </a:lnTo>
                <a:lnTo>
                  <a:pt x="224" y="1015999"/>
                </a:lnTo>
                <a:lnTo>
                  <a:pt x="0" y="1003299"/>
                </a:lnTo>
                <a:lnTo>
                  <a:pt x="0" y="977899"/>
                </a:lnTo>
                <a:lnTo>
                  <a:pt x="1124" y="939799"/>
                </a:lnTo>
                <a:lnTo>
                  <a:pt x="3595" y="901699"/>
                </a:lnTo>
                <a:lnTo>
                  <a:pt x="7410" y="863599"/>
                </a:lnTo>
                <a:lnTo>
                  <a:pt x="12564" y="825499"/>
                </a:lnTo>
                <a:lnTo>
                  <a:pt x="14579" y="812799"/>
                </a:lnTo>
                <a:lnTo>
                  <a:pt x="1975995" y="812799"/>
                </a:lnTo>
                <a:lnTo>
                  <a:pt x="1981594" y="850899"/>
                </a:lnTo>
                <a:lnTo>
                  <a:pt x="1985857" y="888999"/>
                </a:lnTo>
                <a:lnTo>
                  <a:pt x="1988776" y="927099"/>
                </a:lnTo>
                <a:lnTo>
                  <a:pt x="1990350" y="965199"/>
                </a:lnTo>
                <a:lnTo>
                  <a:pt x="1990574" y="977899"/>
                </a:lnTo>
                <a:lnTo>
                  <a:pt x="1990574" y="1003299"/>
                </a:lnTo>
                <a:lnTo>
                  <a:pt x="1989450" y="1041399"/>
                </a:lnTo>
                <a:lnTo>
                  <a:pt x="1986979" y="1079499"/>
                </a:lnTo>
                <a:lnTo>
                  <a:pt x="1984584" y="1104899"/>
                </a:lnTo>
                <a:close/>
              </a:path>
              <a:path w="1990725" h="1981200">
                <a:moveTo>
                  <a:pt x="1944171" y="1295399"/>
                </a:moveTo>
                <a:lnTo>
                  <a:pt x="46402" y="1295399"/>
                </a:lnTo>
                <a:lnTo>
                  <a:pt x="42785" y="1282699"/>
                </a:lnTo>
                <a:lnTo>
                  <a:pt x="32795" y="1244599"/>
                </a:lnTo>
                <a:lnTo>
                  <a:pt x="24110" y="1206499"/>
                </a:lnTo>
                <a:lnTo>
                  <a:pt x="16740" y="1168399"/>
                </a:lnTo>
                <a:lnTo>
                  <a:pt x="10698" y="1130299"/>
                </a:lnTo>
                <a:lnTo>
                  <a:pt x="7410" y="1104899"/>
                </a:lnTo>
                <a:lnTo>
                  <a:pt x="1983164" y="1104899"/>
                </a:lnTo>
                <a:lnTo>
                  <a:pt x="1978009" y="1142999"/>
                </a:lnTo>
                <a:lnTo>
                  <a:pt x="1971524" y="1181099"/>
                </a:lnTo>
                <a:lnTo>
                  <a:pt x="1963715" y="1219199"/>
                </a:lnTo>
                <a:lnTo>
                  <a:pt x="1954593" y="1257299"/>
                </a:lnTo>
                <a:lnTo>
                  <a:pt x="1944171" y="1295399"/>
                </a:lnTo>
                <a:close/>
              </a:path>
              <a:path w="1990725" h="1981200">
                <a:moveTo>
                  <a:pt x="1900239" y="1409699"/>
                </a:moveTo>
                <a:lnTo>
                  <a:pt x="90335" y="1409699"/>
                </a:lnTo>
                <a:lnTo>
                  <a:pt x="85317" y="1396999"/>
                </a:lnTo>
                <a:lnTo>
                  <a:pt x="71086" y="1358899"/>
                </a:lnTo>
                <a:lnTo>
                  <a:pt x="58109" y="1320799"/>
                </a:lnTo>
                <a:lnTo>
                  <a:pt x="50162" y="1295399"/>
                </a:lnTo>
                <a:lnTo>
                  <a:pt x="1940411" y="1295399"/>
                </a:lnTo>
                <a:lnTo>
                  <a:pt x="1928278" y="1333499"/>
                </a:lnTo>
                <a:lnTo>
                  <a:pt x="1914882" y="1371599"/>
                </a:lnTo>
                <a:lnTo>
                  <a:pt x="1900239" y="1409699"/>
                </a:lnTo>
                <a:close/>
              </a:path>
              <a:path w="1990725" h="1981200">
                <a:moveTo>
                  <a:pt x="1861339" y="1485899"/>
                </a:moveTo>
                <a:lnTo>
                  <a:pt x="129235" y="1485899"/>
                </a:lnTo>
                <a:lnTo>
                  <a:pt x="123280" y="1473199"/>
                </a:lnTo>
                <a:lnTo>
                  <a:pt x="106205" y="1435099"/>
                </a:lnTo>
                <a:lnTo>
                  <a:pt x="95490" y="1409699"/>
                </a:lnTo>
                <a:lnTo>
                  <a:pt x="1895084" y="1409699"/>
                </a:lnTo>
                <a:lnTo>
                  <a:pt x="1878810" y="1447799"/>
                </a:lnTo>
                <a:lnTo>
                  <a:pt x="1861339" y="1485899"/>
                </a:lnTo>
                <a:close/>
              </a:path>
              <a:path w="1990725" h="1981200">
                <a:moveTo>
                  <a:pt x="1829625" y="1536699"/>
                </a:moveTo>
                <a:lnTo>
                  <a:pt x="160949" y="1536699"/>
                </a:lnTo>
                <a:lnTo>
                  <a:pt x="154351" y="1523999"/>
                </a:lnTo>
                <a:lnTo>
                  <a:pt x="147880" y="1511299"/>
                </a:lnTo>
                <a:lnTo>
                  <a:pt x="141536" y="1498599"/>
                </a:lnTo>
                <a:lnTo>
                  <a:pt x="135320" y="1485899"/>
                </a:lnTo>
                <a:lnTo>
                  <a:pt x="1855253" y="1485899"/>
                </a:lnTo>
                <a:lnTo>
                  <a:pt x="1849038" y="1498599"/>
                </a:lnTo>
                <a:lnTo>
                  <a:pt x="1842693" y="1511299"/>
                </a:lnTo>
                <a:lnTo>
                  <a:pt x="1836222" y="1523999"/>
                </a:lnTo>
                <a:lnTo>
                  <a:pt x="1829625" y="1536699"/>
                </a:lnTo>
                <a:close/>
              </a:path>
              <a:path w="1990725" h="1981200">
                <a:moveTo>
                  <a:pt x="1794769" y="1587499"/>
                </a:moveTo>
                <a:lnTo>
                  <a:pt x="195804" y="1587499"/>
                </a:lnTo>
                <a:lnTo>
                  <a:pt x="188588" y="1574799"/>
                </a:lnTo>
                <a:lnTo>
                  <a:pt x="181494" y="1562099"/>
                </a:lnTo>
                <a:lnTo>
                  <a:pt x="174522" y="1549399"/>
                </a:lnTo>
                <a:lnTo>
                  <a:pt x="167673" y="1536699"/>
                </a:lnTo>
                <a:lnTo>
                  <a:pt x="1822900" y="1536699"/>
                </a:lnTo>
                <a:lnTo>
                  <a:pt x="1816051" y="1549399"/>
                </a:lnTo>
                <a:lnTo>
                  <a:pt x="1809080" y="1562099"/>
                </a:lnTo>
                <a:lnTo>
                  <a:pt x="1801986" y="1574799"/>
                </a:lnTo>
                <a:lnTo>
                  <a:pt x="1794769" y="1587499"/>
                </a:lnTo>
                <a:close/>
              </a:path>
              <a:path w="1990725" h="1981200">
                <a:moveTo>
                  <a:pt x="1764712" y="1625599"/>
                </a:moveTo>
                <a:lnTo>
                  <a:pt x="225861" y="1625599"/>
                </a:lnTo>
                <a:lnTo>
                  <a:pt x="218170" y="1612899"/>
                </a:lnTo>
                <a:lnTo>
                  <a:pt x="210597" y="1600199"/>
                </a:lnTo>
                <a:lnTo>
                  <a:pt x="203141" y="1587499"/>
                </a:lnTo>
                <a:lnTo>
                  <a:pt x="1787432" y="1587499"/>
                </a:lnTo>
                <a:lnTo>
                  <a:pt x="1779977" y="1600199"/>
                </a:lnTo>
                <a:lnTo>
                  <a:pt x="1772404" y="1612899"/>
                </a:lnTo>
                <a:lnTo>
                  <a:pt x="1764712" y="1625599"/>
                </a:lnTo>
                <a:close/>
              </a:path>
              <a:path w="1990725" h="1981200">
                <a:moveTo>
                  <a:pt x="1732802" y="1663699"/>
                </a:moveTo>
                <a:lnTo>
                  <a:pt x="257772" y="1663699"/>
                </a:lnTo>
                <a:lnTo>
                  <a:pt x="249624" y="1650999"/>
                </a:lnTo>
                <a:lnTo>
                  <a:pt x="241590" y="1638299"/>
                </a:lnTo>
                <a:lnTo>
                  <a:pt x="233669" y="1625599"/>
                </a:lnTo>
                <a:lnTo>
                  <a:pt x="1756905" y="1625599"/>
                </a:lnTo>
                <a:lnTo>
                  <a:pt x="1748984" y="1638299"/>
                </a:lnTo>
                <a:lnTo>
                  <a:pt x="1740950" y="1650999"/>
                </a:lnTo>
                <a:lnTo>
                  <a:pt x="1732802" y="1663699"/>
                </a:lnTo>
                <a:close/>
              </a:path>
              <a:path w="1990725" h="1981200">
                <a:moveTo>
                  <a:pt x="1707699" y="1689099"/>
                </a:moveTo>
                <a:lnTo>
                  <a:pt x="282875" y="1689099"/>
                </a:lnTo>
                <a:lnTo>
                  <a:pt x="274399" y="1676399"/>
                </a:lnTo>
                <a:lnTo>
                  <a:pt x="266031" y="1663699"/>
                </a:lnTo>
                <a:lnTo>
                  <a:pt x="1724543" y="1663699"/>
                </a:lnTo>
                <a:lnTo>
                  <a:pt x="1716175" y="1676399"/>
                </a:lnTo>
                <a:lnTo>
                  <a:pt x="1707699" y="1689099"/>
                </a:lnTo>
                <a:close/>
              </a:path>
              <a:path w="1990725" h="1981200">
                <a:moveTo>
                  <a:pt x="1681630" y="1714499"/>
                </a:moveTo>
                <a:lnTo>
                  <a:pt x="308944" y="1714499"/>
                </a:lnTo>
                <a:lnTo>
                  <a:pt x="300150" y="1701799"/>
                </a:lnTo>
                <a:lnTo>
                  <a:pt x="291459" y="1689099"/>
                </a:lnTo>
                <a:lnTo>
                  <a:pt x="1699114" y="1689099"/>
                </a:lnTo>
                <a:lnTo>
                  <a:pt x="1690424" y="1701799"/>
                </a:lnTo>
                <a:lnTo>
                  <a:pt x="1681630" y="1714499"/>
                </a:lnTo>
                <a:close/>
              </a:path>
              <a:path w="1990725" h="1981200">
                <a:moveTo>
                  <a:pt x="1654630" y="1739899"/>
                </a:moveTo>
                <a:lnTo>
                  <a:pt x="335944" y="1739899"/>
                </a:lnTo>
                <a:lnTo>
                  <a:pt x="326842" y="1727199"/>
                </a:lnTo>
                <a:lnTo>
                  <a:pt x="317842" y="1714499"/>
                </a:lnTo>
                <a:lnTo>
                  <a:pt x="1672732" y="1714499"/>
                </a:lnTo>
                <a:lnTo>
                  <a:pt x="1663731" y="1727199"/>
                </a:lnTo>
                <a:lnTo>
                  <a:pt x="1654630" y="1739899"/>
                </a:lnTo>
                <a:close/>
              </a:path>
              <a:path w="1990725" h="1981200">
                <a:moveTo>
                  <a:pt x="1636133" y="1752599"/>
                </a:moveTo>
                <a:lnTo>
                  <a:pt x="354440" y="1752599"/>
                </a:lnTo>
                <a:lnTo>
                  <a:pt x="345143" y="1739899"/>
                </a:lnTo>
                <a:lnTo>
                  <a:pt x="1645431" y="1739899"/>
                </a:lnTo>
                <a:lnTo>
                  <a:pt x="1636133" y="1752599"/>
                </a:lnTo>
                <a:close/>
              </a:path>
              <a:path w="1990725" h="1981200">
                <a:moveTo>
                  <a:pt x="1607665" y="1777999"/>
                </a:moveTo>
                <a:lnTo>
                  <a:pt x="382908" y="1777999"/>
                </a:lnTo>
                <a:lnTo>
                  <a:pt x="373326" y="1765299"/>
                </a:lnTo>
                <a:lnTo>
                  <a:pt x="363836" y="1752599"/>
                </a:lnTo>
                <a:lnTo>
                  <a:pt x="1626738" y="1752599"/>
                </a:lnTo>
                <a:lnTo>
                  <a:pt x="1617248" y="1765299"/>
                </a:lnTo>
                <a:lnTo>
                  <a:pt x="1607665" y="1777999"/>
                </a:lnTo>
                <a:close/>
              </a:path>
              <a:path w="1990725" h="1981200">
                <a:moveTo>
                  <a:pt x="1588224" y="1790699"/>
                </a:moveTo>
                <a:lnTo>
                  <a:pt x="402350" y="1790699"/>
                </a:lnTo>
                <a:lnTo>
                  <a:pt x="392583" y="1777999"/>
                </a:lnTo>
                <a:lnTo>
                  <a:pt x="1597990" y="1777999"/>
                </a:lnTo>
                <a:lnTo>
                  <a:pt x="1588224" y="1790699"/>
                </a:lnTo>
                <a:close/>
              </a:path>
              <a:path w="1990725" h="1981200">
                <a:moveTo>
                  <a:pt x="1558396" y="1816099"/>
                </a:moveTo>
                <a:lnTo>
                  <a:pt x="432178" y="1816099"/>
                </a:lnTo>
                <a:lnTo>
                  <a:pt x="422149" y="1803399"/>
                </a:lnTo>
                <a:lnTo>
                  <a:pt x="412206" y="1790699"/>
                </a:lnTo>
                <a:lnTo>
                  <a:pt x="1578367" y="1790699"/>
                </a:lnTo>
                <a:lnTo>
                  <a:pt x="1568425" y="1803399"/>
                </a:lnTo>
                <a:lnTo>
                  <a:pt x="1558396" y="1816099"/>
                </a:lnTo>
                <a:close/>
              </a:path>
              <a:path w="1990725" h="1981200">
                <a:moveTo>
                  <a:pt x="1538082" y="1828799"/>
                </a:moveTo>
                <a:lnTo>
                  <a:pt x="452492" y="1828799"/>
                </a:lnTo>
                <a:lnTo>
                  <a:pt x="442293" y="1816099"/>
                </a:lnTo>
                <a:lnTo>
                  <a:pt x="1548281" y="1816099"/>
                </a:lnTo>
                <a:lnTo>
                  <a:pt x="1538082" y="1828799"/>
                </a:lnTo>
                <a:close/>
              </a:path>
              <a:path w="1990725" h="1981200">
                <a:moveTo>
                  <a:pt x="1517445" y="1841499"/>
                </a:moveTo>
                <a:lnTo>
                  <a:pt x="473129" y="1841499"/>
                </a:lnTo>
                <a:lnTo>
                  <a:pt x="462770" y="1828799"/>
                </a:lnTo>
                <a:lnTo>
                  <a:pt x="1527803" y="1828799"/>
                </a:lnTo>
                <a:lnTo>
                  <a:pt x="1517445" y="1841499"/>
                </a:lnTo>
                <a:close/>
              </a:path>
              <a:path w="1990725" h="1981200">
                <a:moveTo>
                  <a:pt x="1496489" y="1854199"/>
                </a:moveTo>
                <a:lnTo>
                  <a:pt x="494085" y="1854199"/>
                </a:lnTo>
                <a:lnTo>
                  <a:pt x="483568" y="1841499"/>
                </a:lnTo>
                <a:lnTo>
                  <a:pt x="1507005" y="1841499"/>
                </a:lnTo>
                <a:lnTo>
                  <a:pt x="1496489" y="1854199"/>
                </a:lnTo>
                <a:close/>
              </a:path>
              <a:path w="1990725" h="1981200">
                <a:moveTo>
                  <a:pt x="1475235" y="1866899"/>
                </a:moveTo>
                <a:lnTo>
                  <a:pt x="515338" y="1866899"/>
                </a:lnTo>
                <a:lnTo>
                  <a:pt x="504675" y="1854199"/>
                </a:lnTo>
                <a:lnTo>
                  <a:pt x="1485899" y="1854199"/>
                </a:lnTo>
                <a:lnTo>
                  <a:pt x="1475235" y="1866899"/>
                </a:lnTo>
                <a:close/>
              </a:path>
              <a:path w="1990725" h="1981200">
                <a:moveTo>
                  <a:pt x="1442813" y="1879599"/>
                </a:moveTo>
                <a:lnTo>
                  <a:pt x="547761" y="1879599"/>
                </a:lnTo>
                <a:lnTo>
                  <a:pt x="536885" y="1866899"/>
                </a:lnTo>
                <a:lnTo>
                  <a:pt x="1453689" y="1866899"/>
                </a:lnTo>
                <a:lnTo>
                  <a:pt x="1442813" y="1879599"/>
                </a:lnTo>
                <a:close/>
              </a:path>
              <a:path w="1990725" h="1981200">
                <a:moveTo>
                  <a:pt x="1420859" y="1892299"/>
                </a:moveTo>
                <a:lnTo>
                  <a:pt x="569715" y="1892299"/>
                </a:lnTo>
                <a:lnTo>
                  <a:pt x="558704" y="1879599"/>
                </a:lnTo>
                <a:lnTo>
                  <a:pt x="1431870" y="1879599"/>
                </a:lnTo>
                <a:lnTo>
                  <a:pt x="1420859" y="1892299"/>
                </a:lnTo>
                <a:close/>
              </a:path>
              <a:path w="1990725" h="1981200">
                <a:moveTo>
                  <a:pt x="1398649" y="1904999"/>
                </a:moveTo>
                <a:lnTo>
                  <a:pt x="591925" y="1904999"/>
                </a:lnTo>
                <a:lnTo>
                  <a:pt x="580789" y="1892299"/>
                </a:lnTo>
                <a:lnTo>
                  <a:pt x="1409784" y="1892299"/>
                </a:lnTo>
                <a:lnTo>
                  <a:pt x="1398649" y="1904999"/>
                </a:lnTo>
                <a:close/>
              </a:path>
              <a:path w="1990725" h="1981200">
                <a:moveTo>
                  <a:pt x="1364881" y="1917699"/>
                </a:moveTo>
                <a:lnTo>
                  <a:pt x="625692" y="1917699"/>
                </a:lnTo>
                <a:lnTo>
                  <a:pt x="614378" y="1904999"/>
                </a:lnTo>
                <a:lnTo>
                  <a:pt x="1376195" y="1904999"/>
                </a:lnTo>
                <a:lnTo>
                  <a:pt x="1364881" y="1917699"/>
                </a:lnTo>
                <a:close/>
              </a:path>
              <a:path w="1990725" h="1981200">
                <a:moveTo>
                  <a:pt x="1330614" y="1930399"/>
                </a:moveTo>
                <a:lnTo>
                  <a:pt x="659959" y="1930399"/>
                </a:lnTo>
                <a:lnTo>
                  <a:pt x="648483" y="1917699"/>
                </a:lnTo>
                <a:lnTo>
                  <a:pt x="1342090" y="1917699"/>
                </a:lnTo>
                <a:lnTo>
                  <a:pt x="1330614" y="1930399"/>
                </a:lnTo>
                <a:close/>
              </a:path>
              <a:path w="1990725" h="1981200">
                <a:moveTo>
                  <a:pt x="1295893" y="1943099"/>
                </a:moveTo>
                <a:lnTo>
                  <a:pt x="694681" y="1943099"/>
                </a:lnTo>
                <a:lnTo>
                  <a:pt x="683060" y="1930399"/>
                </a:lnTo>
                <a:lnTo>
                  <a:pt x="1307514" y="1930399"/>
                </a:lnTo>
                <a:lnTo>
                  <a:pt x="1295893" y="1943099"/>
                </a:lnTo>
                <a:close/>
              </a:path>
              <a:path w="1990725" h="1981200">
                <a:moveTo>
                  <a:pt x="1248971" y="1955799"/>
                </a:moveTo>
                <a:lnTo>
                  <a:pt x="741602" y="1955799"/>
                </a:lnTo>
                <a:lnTo>
                  <a:pt x="729811" y="1943099"/>
                </a:lnTo>
                <a:lnTo>
                  <a:pt x="1260763" y="1943099"/>
                </a:lnTo>
                <a:lnTo>
                  <a:pt x="1248971" y="1955799"/>
                </a:lnTo>
                <a:close/>
              </a:path>
              <a:path w="1990725" h="1981200">
                <a:moveTo>
                  <a:pt x="1201439" y="1968499"/>
                </a:moveTo>
                <a:lnTo>
                  <a:pt x="789135" y="1968499"/>
                </a:lnTo>
                <a:lnTo>
                  <a:pt x="777202" y="1955799"/>
                </a:lnTo>
                <a:lnTo>
                  <a:pt x="1213372" y="1955799"/>
                </a:lnTo>
                <a:lnTo>
                  <a:pt x="1201439" y="1968499"/>
                </a:lnTo>
                <a:close/>
              </a:path>
              <a:path w="1990725" h="1981200">
                <a:moveTo>
                  <a:pt x="1129243" y="1981199"/>
                </a:moveTo>
                <a:lnTo>
                  <a:pt x="861331" y="1981199"/>
                </a:lnTo>
                <a:lnTo>
                  <a:pt x="849237" y="1968499"/>
                </a:lnTo>
                <a:lnTo>
                  <a:pt x="1141337" y="1968499"/>
                </a:lnTo>
                <a:lnTo>
                  <a:pt x="1129243" y="1981199"/>
                </a:lnTo>
                <a:close/>
              </a:path>
            </a:pathLst>
          </a:custGeom>
          <a:solidFill>
            <a:srgbClr val="73AE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4390686" y="4446251"/>
            <a:ext cx="334645" cy="347345"/>
          </a:xfrm>
          <a:custGeom>
            <a:avLst/>
            <a:gdLst/>
            <a:ahLst/>
            <a:cxnLst/>
            <a:rect l="l" t="t" r="r" b="b"/>
            <a:pathLst>
              <a:path w="334645" h="347345">
                <a:moveTo>
                  <a:pt x="149264" y="347037"/>
                </a:moveTo>
                <a:lnTo>
                  <a:pt x="107103" y="340023"/>
                </a:lnTo>
                <a:lnTo>
                  <a:pt x="66796" y="320099"/>
                </a:lnTo>
                <a:lnTo>
                  <a:pt x="32009" y="283463"/>
                </a:lnTo>
                <a:lnTo>
                  <a:pt x="6405" y="226316"/>
                </a:lnTo>
                <a:lnTo>
                  <a:pt x="0" y="173037"/>
                </a:lnTo>
                <a:lnTo>
                  <a:pt x="11042" y="128394"/>
                </a:lnTo>
                <a:lnTo>
                  <a:pt x="34861" y="92142"/>
                </a:lnTo>
                <a:lnTo>
                  <a:pt x="66787" y="64039"/>
                </a:lnTo>
                <a:lnTo>
                  <a:pt x="102147" y="43838"/>
                </a:lnTo>
                <a:lnTo>
                  <a:pt x="246218" y="0"/>
                </a:lnTo>
                <a:lnTo>
                  <a:pt x="334175" y="306237"/>
                </a:lnTo>
                <a:lnTo>
                  <a:pt x="224487" y="337534"/>
                </a:lnTo>
                <a:lnTo>
                  <a:pt x="189613" y="344940"/>
                </a:lnTo>
                <a:lnTo>
                  <a:pt x="149264" y="347037"/>
                </a:lnTo>
                <a:close/>
              </a:path>
            </a:pathLst>
          </a:custGeom>
          <a:solidFill>
            <a:srgbClr val="2F2F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5142621" y="4560056"/>
            <a:ext cx="334645" cy="314325"/>
          </a:xfrm>
          <a:custGeom>
            <a:avLst/>
            <a:gdLst/>
            <a:ahLst/>
            <a:cxnLst/>
            <a:rect l="l" t="t" r="r" b="b"/>
            <a:pathLst>
              <a:path w="334645" h="314325">
                <a:moveTo>
                  <a:pt x="18405" y="313738"/>
                </a:moveTo>
                <a:lnTo>
                  <a:pt x="12423" y="272225"/>
                </a:lnTo>
                <a:lnTo>
                  <a:pt x="7164" y="235174"/>
                </a:lnTo>
                <a:lnTo>
                  <a:pt x="2366" y="200451"/>
                </a:lnTo>
                <a:lnTo>
                  <a:pt x="0" y="164893"/>
                </a:lnTo>
                <a:lnTo>
                  <a:pt x="3612" y="124629"/>
                </a:lnTo>
                <a:lnTo>
                  <a:pt x="16465" y="83833"/>
                </a:lnTo>
                <a:lnTo>
                  <a:pt x="41822" y="46680"/>
                </a:lnTo>
                <a:lnTo>
                  <a:pt x="82946" y="17344"/>
                </a:lnTo>
                <a:lnTo>
                  <a:pt x="143098" y="0"/>
                </a:lnTo>
                <a:lnTo>
                  <a:pt x="196798" y="1153"/>
                </a:lnTo>
                <a:lnTo>
                  <a:pt x="239497" y="18363"/>
                </a:lnTo>
                <a:lnTo>
                  <a:pt x="272091" y="47041"/>
                </a:lnTo>
                <a:lnTo>
                  <a:pt x="295481" y="82594"/>
                </a:lnTo>
                <a:lnTo>
                  <a:pt x="310563" y="120432"/>
                </a:lnTo>
                <a:lnTo>
                  <a:pt x="322339" y="185668"/>
                </a:lnTo>
                <a:lnTo>
                  <a:pt x="334017" y="269251"/>
                </a:lnTo>
                <a:lnTo>
                  <a:pt x="18405" y="313738"/>
                </a:lnTo>
                <a:close/>
              </a:path>
            </a:pathLst>
          </a:custGeom>
          <a:solidFill>
            <a:srgbClr val="2F2F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4978999" y="4071213"/>
            <a:ext cx="357505" cy="346710"/>
          </a:xfrm>
          <a:custGeom>
            <a:avLst/>
            <a:gdLst/>
            <a:ahLst/>
            <a:cxnLst/>
            <a:rect l="l" t="t" r="r" b="b"/>
            <a:pathLst>
              <a:path w="357504" h="346710">
                <a:moveTo>
                  <a:pt x="146618" y="346125"/>
                </a:moveTo>
                <a:lnTo>
                  <a:pt x="86309" y="329257"/>
                </a:lnTo>
                <a:lnTo>
                  <a:pt x="41176" y="299999"/>
                </a:lnTo>
                <a:lnTo>
                  <a:pt x="13864" y="262881"/>
                </a:lnTo>
                <a:lnTo>
                  <a:pt x="1197" y="221337"/>
                </a:lnTo>
                <a:lnTo>
                  <a:pt x="0" y="178801"/>
                </a:lnTo>
                <a:lnTo>
                  <a:pt x="7095" y="138708"/>
                </a:lnTo>
                <a:lnTo>
                  <a:pt x="19306" y="104493"/>
                </a:lnTo>
                <a:lnTo>
                  <a:pt x="31562" y="77254"/>
                </a:lnTo>
                <a:lnTo>
                  <a:pt x="46922" y="42547"/>
                </a:lnTo>
                <a:lnTo>
                  <a:pt x="65613" y="0"/>
                </a:lnTo>
                <a:lnTo>
                  <a:pt x="357425" y="128030"/>
                </a:lnTo>
                <a:lnTo>
                  <a:pt x="340609" y="166536"/>
                </a:lnTo>
                <a:lnTo>
                  <a:pt x="311376" y="232782"/>
                </a:lnTo>
                <a:lnTo>
                  <a:pt x="270502" y="296648"/>
                </a:lnTo>
                <a:lnTo>
                  <a:pt x="238132" y="324569"/>
                </a:lnTo>
                <a:lnTo>
                  <a:pt x="197032" y="342812"/>
                </a:lnTo>
                <a:lnTo>
                  <a:pt x="146618" y="346125"/>
                </a:lnTo>
                <a:close/>
              </a:path>
            </a:pathLst>
          </a:custGeom>
          <a:solidFill>
            <a:srgbClr val="2F2F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4636905" y="4406190"/>
            <a:ext cx="332740" cy="346710"/>
          </a:xfrm>
          <a:custGeom>
            <a:avLst/>
            <a:gdLst/>
            <a:ahLst/>
            <a:cxnLst/>
            <a:rect l="l" t="t" r="r" b="b"/>
            <a:pathLst>
              <a:path w="332740" h="346710">
                <a:moveTo>
                  <a:pt x="87957" y="346299"/>
                </a:moveTo>
                <a:lnTo>
                  <a:pt x="0" y="40061"/>
                </a:lnTo>
                <a:lnTo>
                  <a:pt x="109946" y="8765"/>
                </a:lnTo>
                <a:lnTo>
                  <a:pt x="145502" y="1472"/>
                </a:lnTo>
                <a:lnTo>
                  <a:pt x="186224" y="0"/>
                </a:lnTo>
                <a:lnTo>
                  <a:pt x="228268" y="7019"/>
                </a:lnTo>
                <a:lnTo>
                  <a:pt x="267790" y="25203"/>
                </a:lnTo>
                <a:lnTo>
                  <a:pt x="300946" y="57225"/>
                </a:lnTo>
                <a:lnTo>
                  <a:pt x="323890" y="105757"/>
                </a:lnTo>
                <a:lnTo>
                  <a:pt x="332596" y="167725"/>
                </a:lnTo>
                <a:lnTo>
                  <a:pt x="322567" y="217148"/>
                </a:lnTo>
                <a:lnTo>
                  <a:pt x="298958" y="255320"/>
                </a:lnTo>
                <a:lnTo>
                  <a:pt x="266919" y="283534"/>
                </a:lnTo>
                <a:lnTo>
                  <a:pt x="231603" y="303083"/>
                </a:lnTo>
                <a:lnTo>
                  <a:pt x="87957" y="3462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5161027" y="4829307"/>
            <a:ext cx="334010" cy="311785"/>
          </a:xfrm>
          <a:custGeom>
            <a:avLst/>
            <a:gdLst/>
            <a:ahLst/>
            <a:cxnLst/>
            <a:rect l="l" t="t" r="r" b="b"/>
            <a:pathLst>
              <a:path w="334009" h="311785">
                <a:moveTo>
                  <a:pt x="205406" y="311410"/>
                </a:moveTo>
                <a:lnTo>
                  <a:pt x="142834" y="311346"/>
                </a:lnTo>
                <a:lnTo>
                  <a:pt x="95296" y="294512"/>
                </a:lnTo>
                <a:lnTo>
                  <a:pt x="60794" y="265824"/>
                </a:lnTo>
                <a:lnTo>
                  <a:pt x="37329" y="230195"/>
                </a:lnTo>
                <a:lnTo>
                  <a:pt x="22904" y="192541"/>
                </a:lnTo>
                <a:lnTo>
                  <a:pt x="10695" y="123160"/>
                </a:lnTo>
                <a:lnTo>
                  <a:pt x="0" y="44487"/>
                </a:lnTo>
                <a:lnTo>
                  <a:pt x="315611" y="0"/>
                </a:lnTo>
                <a:lnTo>
                  <a:pt x="317459" y="13696"/>
                </a:lnTo>
                <a:lnTo>
                  <a:pt x="321852" y="45942"/>
                </a:lnTo>
                <a:lnTo>
                  <a:pt x="327071" y="83474"/>
                </a:lnTo>
                <a:lnTo>
                  <a:pt x="331392" y="113028"/>
                </a:lnTo>
                <a:lnTo>
                  <a:pt x="333647" y="149277"/>
                </a:lnTo>
                <a:lnTo>
                  <a:pt x="329428" y="189808"/>
                </a:lnTo>
                <a:lnTo>
                  <a:pt x="316614" y="230454"/>
                </a:lnTo>
                <a:lnTo>
                  <a:pt x="293085" y="267048"/>
                </a:lnTo>
                <a:lnTo>
                  <a:pt x="256723" y="295422"/>
                </a:lnTo>
                <a:lnTo>
                  <a:pt x="205406" y="31141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5044613" y="3850867"/>
            <a:ext cx="358140" cy="348615"/>
          </a:xfrm>
          <a:custGeom>
            <a:avLst/>
            <a:gdLst/>
            <a:ahLst/>
            <a:cxnLst/>
            <a:rect l="l" t="t" r="r" b="b"/>
            <a:pathLst>
              <a:path w="358140" h="348614">
                <a:moveTo>
                  <a:pt x="291811" y="348375"/>
                </a:moveTo>
                <a:lnTo>
                  <a:pt x="0" y="220345"/>
                </a:lnTo>
                <a:lnTo>
                  <a:pt x="18852" y="177992"/>
                </a:lnTo>
                <a:lnTo>
                  <a:pt x="34160" y="143309"/>
                </a:lnTo>
                <a:lnTo>
                  <a:pt x="63141" y="83801"/>
                </a:lnTo>
                <a:lnTo>
                  <a:pt x="88024" y="51535"/>
                </a:lnTo>
                <a:lnTo>
                  <a:pt x="120294" y="23709"/>
                </a:lnTo>
                <a:lnTo>
                  <a:pt x="159549" y="4978"/>
                </a:lnTo>
                <a:lnTo>
                  <a:pt x="205387" y="0"/>
                </a:lnTo>
                <a:lnTo>
                  <a:pt x="257404" y="13428"/>
                </a:lnTo>
                <a:lnTo>
                  <a:pt x="310612" y="46358"/>
                </a:lnTo>
                <a:lnTo>
                  <a:pt x="342190" y="85648"/>
                </a:lnTo>
                <a:lnTo>
                  <a:pt x="356421" y="128170"/>
                </a:lnTo>
                <a:lnTo>
                  <a:pt x="357588" y="170800"/>
                </a:lnTo>
                <a:lnTo>
                  <a:pt x="349973" y="210412"/>
                </a:lnTo>
                <a:lnTo>
                  <a:pt x="337859" y="243882"/>
                </a:lnTo>
                <a:lnTo>
                  <a:pt x="324007" y="275922"/>
                </a:lnTo>
                <a:lnTo>
                  <a:pt x="308917" y="310096"/>
                </a:lnTo>
                <a:lnTo>
                  <a:pt x="296787" y="337286"/>
                </a:lnTo>
                <a:lnTo>
                  <a:pt x="291811" y="3483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4473925" y="4676188"/>
            <a:ext cx="100892" cy="6702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5193365" y="4635322"/>
            <a:ext cx="76833" cy="925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5120929" y="4300115"/>
            <a:ext cx="109855" cy="53975"/>
          </a:xfrm>
          <a:custGeom>
            <a:avLst/>
            <a:gdLst/>
            <a:ahLst/>
            <a:cxnLst/>
            <a:rect l="l" t="t" r="r" b="b"/>
            <a:pathLst>
              <a:path w="109854" h="53975">
                <a:moveTo>
                  <a:pt x="85496" y="36921"/>
                </a:moveTo>
                <a:lnTo>
                  <a:pt x="35279" y="36921"/>
                </a:lnTo>
                <a:lnTo>
                  <a:pt x="46618" y="35806"/>
                </a:lnTo>
                <a:lnTo>
                  <a:pt x="57689" y="32848"/>
                </a:lnTo>
                <a:lnTo>
                  <a:pt x="91320" y="5172"/>
                </a:lnTo>
                <a:lnTo>
                  <a:pt x="93648" y="1551"/>
                </a:lnTo>
                <a:lnTo>
                  <a:pt x="98305" y="0"/>
                </a:lnTo>
                <a:lnTo>
                  <a:pt x="102444" y="1810"/>
                </a:lnTo>
                <a:lnTo>
                  <a:pt x="107359" y="3879"/>
                </a:lnTo>
                <a:lnTo>
                  <a:pt x="109429" y="9569"/>
                </a:lnTo>
                <a:lnTo>
                  <a:pt x="106842" y="13708"/>
                </a:lnTo>
                <a:lnTo>
                  <a:pt x="98717" y="24983"/>
                </a:lnTo>
                <a:lnTo>
                  <a:pt x="88798" y="34658"/>
                </a:lnTo>
                <a:lnTo>
                  <a:pt x="85496" y="36921"/>
                </a:lnTo>
                <a:close/>
              </a:path>
              <a:path w="109854" h="53975">
                <a:moveTo>
                  <a:pt x="36023" y="53895"/>
                </a:moveTo>
                <a:lnTo>
                  <a:pt x="21665" y="52953"/>
                </a:lnTo>
                <a:lnTo>
                  <a:pt x="7502" y="49660"/>
                </a:lnTo>
                <a:lnTo>
                  <a:pt x="2586" y="48108"/>
                </a:lnTo>
                <a:lnTo>
                  <a:pt x="0" y="42676"/>
                </a:lnTo>
                <a:lnTo>
                  <a:pt x="2069" y="38021"/>
                </a:lnTo>
                <a:lnTo>
                  <a:pt x="3880" y="34141"/>
                </a:lnTo>
                <a:lnTo>
                  <a:pt x="8278" y="32330"/>
                </a:lnTo>
                <a:lnTo>
                  <a:pt x="12676" y="33624"/>
                </a:lnTo>
                <a:lnTo>
                  <a:pt x="23893" y="36194"/>
                </a:lnTo>
                <a:lnTo>
                  <a:pt x="35279" y="36921"/>
                </a:lnTo>
                <a:lnTo>
                  <a:pt x="85496" y="36921"/>
                </a:lnTo>
                <a:lnTo>
                  <a:pt x="77229" y="42587"/>
                </a:lnTo>
                <a:lnTo>
                  <a:pt x="64157" y="48625"/>
                </a:lnTo>
                <a:lnTo>
                  <a:pt x="50284" y="52460"/>
                </a:lnTo>
                <a:lnTo>
                  <a:pt x="36023" y="538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2942509" y="667065"/>
            <a:ext cx="1639570" cy="2012314"/>
          </a:xfrm>
          <a:custGeom>
            <a:avLst/>
            <a:gdLst/>
            <a:ahLst/>
            <a:cxnLst/>
            <a:rect l="l" t="t" r="r" b="b"/>
            <a:pathLst>
              <a:path w="1639569" h="2012314">
                <a:moveTo>
                  <a:pt x="529851" y="1825694"/>
                </a:moveTo>
                <a:lnTo>
                  <a:pt x="276788" y="1572630"/>
                </a:lnTo>
                <a:lnTo>
                  <a:pt x="227618" y="1507060"/>
                </a:lnTo>
                <a:lnTo>
                  <a:pt x="194551" y="1459111"/>
                </a:lnTo>
                <a:lnTo>
                  <a:pt x="170191" y="1422237"/>
                </a:lnTo>
                <a:lnTo>
                  <a:pt x="136354" y="1366204"/>
                </a:lnTo>
                <a:lnTo>
                  <a:pt x="112550" y="1321930"/>
                </a:lnTo>
                <a:lnTo>
                  <a:pt x="90979" y="1277009"/>
                </a:lnTo>
                <a:lnTo>
                  <a:pt x="71657" y="1231494"/>
                </a:lnTo>
                <a:lnTo>
                  <a:pt x="54600" y="1185441"/>
                </a:lnTo>
                <a:lnTo>
                  <a:pt x="39824" y="1138903"/>
                </a:lnTo>
                <a:lnTo>
                  <a:pt x="27346" y="1091934"/>
                </a:lnTo>
                <a:lnTo>
                  <a:pt x="17182" y="1044587"/>
                </a:lnTo>
                <a:lnTo>
                  <a:pt x="9349" y="996917"/>
                </a:lnTo>
                <a:lnTo>
                  <a:pt x="3864" y="948978"/>
                </a:lnTo>
                <a:lnTo>
                  <a:pt x="742" y="900823"/>
                </a:lnTo>
                <a:lnTo>
                  <a:pt x="0" y="852507"/>
                </a:lnTo>
                <a:lnTo>
                  <a:pt x="1654" y="804083"/>
                </a:lnTo>
                <a:lnTo>
                  <a:pt x="5721" y="755606"/>
                </a:lnTo>
                <a:lnTo>
                  <a:pt x="12665" y="704209"/>
                </a:lnTo>
                <a:lnTo>
                  <a:pt x="22216" y="653583"/>
                </a:lnTo>
                <a:lnTo>
                  <a:pt x="34321" y="603851"/>
                </a:lnTo>
                <a:lnTo>
                  <a:pt x="48928" y="555136"/>
                </a:lnTo>
                <a:lnTo>
                  <a:pt x="65986" y="507560"/>
                </a:lnTo>
                <a:lnTo>
                  <a:pt x="85441" y="461247"/>
                </a:lnTo>
                <a:lnTo>
                  <a:pt x="107243" y="416320"/>
                </a:lnTo>
                <a:lnTo>
                  <a:pt x="131339" y="372901"/>
                </a:lnTo>
                <a:lnTo>
                  <a:pt x="157676" y="331113"/>
                </a:lnTo>
                <a:lnTo>
                  <a:pt x="186203" y="291080"/>
                </a:lnTo>
                <a:lnTo>
                  <a:pt x="216868" y="252923"/>
                </a:lnTo>
                <a:lnTo>
                  <a:pt x="249618" y="216766"/>
                </a:lnTo>
                <a:lnTo>
                  <a:pt x="286428" y="180779"/>
                </a:lnTo>
                <a:lnTo>
                  <a:pt x="324660" y="147999"/>
                </a:lnTo>
                <a:lnTo>
                  <a:pt x="364205" y="118442"/>
                </a:lnTo>
                <a:lnTo>
                  <a:pt x="404952" y="92125"/>
                </a:lnTo>
                <a:lnTo>
                  <a:pt x="446792" y="69064"/>
                </a:lnTo>
                <a:lnTo>
                  <a:pt x="489615" y="49276"/>
                </a:lnTo>
                <a:lnTo>
                  <a:pt x="533308" y="32777"/>
                </a:lnTo>
                <a:lnTo>
                  <a:pt x="577764" y="19584"/>
                </a:lnTo>
                <a:lnTo>
                  <a:pt x="622871" y="9712"/>
                </a:lnTo>
                <a:lnTo>
                  <a:pt x="668520" y="3178"/>
                </a:lnTo>
                <a:lnTo>
                  <a:pt x="714599" y="0"/>
                </a:lnTo>
                <a:lnTo>
                  <a:pt x="760999" y="192"/>
                </a:lnTo>
                <a:lnTo>
                  <a:pt x="807610" y="3771"/>
                </a:lnTo>
                <a:lnTo>
                  <a:pt x="854321" y="10754"/>
                </a:lnTo>
                <a:lnTo>
                  <a:pt x="901022" y="21158"/>
                </a:lnTo>
                <a:lnTo>
                  <a:pt x="947603" y="34998"/>
                </a:lnTo>
                <a:lnTo>
                  <a:pt x="993954" y="52292"/>
                </a:lnTo>
                <a:lnTo>
                  <a:pt x="1039964" y="73054"/>
                </a:lnTo>
                <a:lnTo>
                  <a:pt x="1085524" y="97303"/>
                </a:lnTo>
                <a:lnTo>
                  <a:pt x="1123063" y="145967"/>
                </a:lnTo>
                <a:lnTo>
                  <a:pt x="1125497" y="176631"/>
                </a:lnTo>
                <a:lnTo>
                  <a:pt x="1115564" y="206689"/>
                </a:lnTo>
                <a:lnTo>
                  <a:pt x="1066910" y="244216"/>
                </a:lnTo>
                <a:lnTo>
                  <a:pt x="1006185" y="236702"/>
                </a:lnTo>
                <a:lnTo>
                  <a:pt x="961380" y="213329"/>
                </a:lnTo>
                <a:lnTo>
                  <a:pt x="916283" y="194253"/>
                </a:lnTo>
                <a:lnTo>
                  <a:pt x="871032" y="179454"/>
                </a:lnTo>
                <a:lnTo>
                  <a:pt x="825765" y="168909"/>
                </a:lnTo>
                <a:lnTo>
                  <a:pt x="780619" y="162599"/>
                </a:lnTo>
                <a:lnTo>
                  <a:pt x="735730" y="160502"/>
                </a:lnTo>
                <a:lnTo>
                  <a:pt x="691236" y="162598"/>
                </a:lnTo>
                <a:lnTo>
                  <a:pt x="647275" y="168865"/>
                </a:lnTo>
                <a:lnTo>
                  <a:pt x="603984" y="179282"/>
                </a:lnTo>
                <a:lnTo>
                  <a:pt x="561499" y="193829"/>
                </a:lnTo>
                <a:lnTo>
                  <a:pt x="519959" y="212484"/>
                </a:lnTo>
                <a:lnTo>
                  <a:pt x="479501" y="235227"/>
                </a:lnTo>
                <a:lnTo>
                  <a:pt x="440261" y="262037"/>
                </a:lnTo>
                <a:lnTo>
                  <a:pt x="402377" y="292892"/>
                </a:lnTo>
                <a:lnTo>
                  <a:pt x="365986" y="327772"/>
                </a:lnTo>
                <a:lnTo>
                  <a:pt x="333897" y="363610"/>
                </a:lnTo>
                <a:lnTo>
                  <a:pt x="304269" y="401844"/>
                </a:lnTo>
                <a:lnTo>
                  <a:pt x="277183" y="442299"/>
                </a:lnTo>
                <a:lnTo>
                  <a:pt x="252676" y="484887"/>
                </a:lnTo>
                <a:lnTo>
                  <a:pt x="230959" y="529161"/>
                </a:lnTo>
                <a:lnTo>
                  <a:pt x="211981" y="575215"/>
                </a:lnTo>
                <a:lnTo>
                  <a:pt x="195867" y="622781"/>
                </a:lnTo>
                <a:lnTo>
                  <a:pt x="182696" y="671682"/>
                </a:lnTo>
                <a:lnTo>
                  <a:pt x="172550" y="721742"/>
                </a:lnTo>
                <a:lnTo>
                  <a:pt x="165508" y="772784"/>
                </a:lnTo>
                <a:lnTo>
                  <a:pt x="161792" y="820483"/>
                </a:lnTo>
                <a:lnTo>
                  <a:pt x="160811" y="868094"/>
                </a:lnTo>
                <a:lnTo>
                  <a:pt x="162552" y="915553"/>
                </a:lnTo>
                <a:lnTo>
                  <a:pt x="167002" y="962794"/>
                </a:lnTo>
                <a:lnTo>
                  <a:pt x="174148" y="1009753"/>
                </a:lnTo>
                <a:lnTo>
                  <a:pt x="183976" y="1056364"/>
                </a:lnTo>
                <a:lnTo>
                  <a:pt x="196474" y="1102562"/>
                </a:lnTo>
                <a:lnTo>
                  <a:pt x="211629" y="1148282"/>
                </a:lnTo>
                <a:lnTo>
                  <a:pt x="229427" y="1193459"/>
                </a:lnTo>
                <a:lnTo>
                  <a:pt x="249857" y="1238027"/>
                </a:lnTo>
                <a:lnTo>
                  <a:pt x="272903" y="1281922"/>
                </a:lnTo>
                <a:lnTo>
                  <a:pt x="298554" y="1325077"/>
                </a:lnTo>
                <a:lnTo>
                  <a:pt x="332256" y="1376844"/>
                </a:lnTo>
                <a:lnTo>
                  <a:pt x="366541" y="1425967"/>
                </a:lnTo>
                <a:lnTo>
                  <a:pt x="401400" y="1472440"/>
                </a:lnTo>
                <a:lnTo>
                  <a:pt x="436828" y="1516257"/>
                </a:lnTo>
                <a:lnTo>
                  <a:pt x="472817" y="1557413"/>
                </a:lnTo>
                <a:lnTo>
                  <a:pt x="509359" y="1595900"/>
                </a:lnTo>
                <a:lnTo>
                  <a:pt x="912034" y="1998576"/>
                </a:lnTo>
                <a:lnTo>
                  <a:pt x="874717" y="1990874"/>
                </a:lnTo>
                <a:lnTo>
                  <a:pt x="832509" y="1979866"/>
                </a:lnTo>
                <a:lnTo>
                  <a:pt x="790785" y="1966662"/>
                </a:lnTo>
                <a:lnTo>
                  <a:pt x="749553" y="1951266"/>
                </a:lnTo>
                <a:lnTo>
                  <a:pt x="708820" y="1933680"/>
                </a:lnTo>
                <a:lnTo>
                  <a:pt x="668591" y="1913906"/>
                </a:lnTo>
                <a:lnTo>
                  <a:pt x="628874" y="1891949"/>
                </a:lnTo>
                <a:lnTo>
                  <a:pt x="589675" y="1867810"/>
                </a:lnTo>
                <a:lnTo>
                  <a:pt x="551000" y="1841492"/>
                </a:lnTo>
                <a:lnTo>
                  <a:pt x="529851" y="1825694"/>
                </a:lnTo>
                <a:close/>
              </a:path>
              <a:path w="1639569" h="2012314">
                <a:moveTo>
                  <a:pt x="912034" y="1998576"/>
                </a:moveTo>
                <a:lnTo>
                  <a:pt x="509359" y="1595900"/>
                </a:lnTo>
                <a:lnTo>
                  <a:pt x="546447" y="1631714"/>
                </a:lnTo>
                <a:lnTo>
                  <a:pt x="584075" y="1664849"/>
                </a:lnTo>
                <a:lnTo>
                  <a:pt x="622235" y="1695298"/>
                </a:lnTo>
                <a:lnTo>
                  <a:pt x="660920" y="1723056"/>
                </a:lnTo>
                <a:lnTo>
                  <a:pt x="700122" y="1748117"/>
                </a:lnTo>
                <a:lnTo>
                  <a:pt x="739835" y="1770475"/>
                </a:lnTo>
                <a:lnTo>
                  <a:pt x="780051" y="1790124"/>
                </a:lnTo>
                <a:lnTo>
                  <a:pt x="820763" y="1807058"/>
                </a:lnTo>
                <a:lnTo>
                  <a:pt x="861963" y="1821271"/>
                </a:lnTo>
                <a:lnTo>
                  <a:pt x="903646" y="1832758"/>
                </a:lnTo>
                <a:lnTo>
                  <a:pt x="945802" y="1841512"/>
                </a:lnTo>
                <a:lnTo>
                  <a:pt x="1022877" y="1850340"/>
                </a:lnTo>
                <a:lnTo>
                  <a:pt x="1096577" y="1850463"/>
                </a:lnTo>
                <a:lnTo>
                  <a:pt x="1166277" y="1843383"/>
                </a:lnTo>
                <a:lnTo>
                  <a:pt x="1231352" y="1830606"/>
                </a:lnTo>
                <a:lnTo>
                  <a:pt x="1291176" y="1813636"/>
                </a:lnTo>
                <a:lnTo>
                  <a:pt x="1345124" y="1793976"/>
                </a:lnTo>
                <a:lnTo>
                  <a:pt x="1392570" y="1773132"/>
                </a:lnTo>
                <a:lnTo>
                  <a:pt x="1432890" y="1752606"/>
                </a:lnTo>
                <a:lnTo>
                  <a:pt x="1489647" y="1718531"/>
                </a:lnTo>
                <a:lnTo>
                  <a:pt x="1510393" y="1703783"/>
                </a:lnTo>
                <a:lnTo>
                  <a:pt x="1538843" y="1689528"/>
                </a:lnTo>
                <a:lnTo>
                  <a:pt x="1598763" y="1697009"/>
                </a:lnTo>
                <a:lnTo>
                  <a:pt x="1637258" y="1746192"/>
                </a:lnTo>
                <a:lnTo>
                  <a:pt x="1639356" y="1776856"/>
                </a:lnTo>
                <a:lnTo>
                  <a:pt x="1629792" y="1806110"/>
                </a:lnTo>
                <a:lnTo>
                  <a:pt x="1602799" y="1835010"/>
                </a:lnTo>
                <a:lnTo>
                  <a:pt x="1569102" y="1858094"/>
                </a:lnTo>
                <a:lnTo>
                  <a:pt x="1509464" y="1893436"/>
                </a:lnTo>
                <a:lnTo>
                  <a:pt x="1470768" y="1913433"/>
                </a:lnTo>
                <a:lnTo>
                  <a:pt x="1426606" y="1933770"/>
                </a:lnTo>
                <a:lnTo>
                  <a:pt x="1377320" y="1953538"/>
                </a:lnTo>
                <a:lnTo>
                  <a:pt x="1323250" y="1971829"/>
                </a:lnTo>
                <a:lnTo>
                  <a:pt x="1264735" y="1987734"/>
                </a:lnTo>
                <a:lnTo>
                  <a:pt x="1202117" y="2000345"/>
                </a:lnTo>
                <a:lnTo>
                  <a:pt x="1135734" y="2008754"/>
                </a:lnTo>
                <a:lnTo>
                  <a:pt x="1065928" y="2012053"/>
                </a:lnTo>
                <a:lnTo>
                  <a:pt x="993038" y="2009332"/>
                </a:lnTo>
                <a:lnTo>
                  <a:pt x="917405" y="1999684"/>
                </a:lnTo>
                <a:lnTo>
                  <a:pt x="912034" y="199857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5235234" y="1197466"/>
            <a:ext cx="1981200" cy="1492250"/>
          </a:xfrm>
          <a:custGeom>
            <a:avLst/>
            <a:gdLst/>
            <a:ahLst/>
            <a:cxnLst/>
            <a:rect l="l" t="t" r="r" b="b"/>
            <a:pathLst>
              <a:path w="1981200" h="1492250">
                <a:moveTo>
                  <a:pt x="59528" y="1491987"/>
                </a:moveTo>
                <a:lnTo>
                  <a:pt x="0" y="1402435"/>
                </a:lnTo>
                <a:lnTo>
                  <a:pt x="1633703" y="873426"/>
                </a:lnTo>
                <a:lnTo>
                  <a:pt x="1687718" y="851946"/>
                </a:lnTo>
                <a:lnTo>
                  <a:pt x="1734608" y="829755"/>
                </a:lnTo>
                <a:lnTo>
                  <a:pt x="1774478" y="806196"/>
                </a:lnTo>
                <a:lnTo>
                  <a:pt x="1807435" y="780609"/>
                </a:lnTo>
                <a:lnTo>
                  <a:pt x="1833585" y="752339"/>
                </a:lnTo>
                <a:lnTo>
                  <a:pt x="1865889" y="685118"/>
                </a:lnTo>
                <a:lnTo>
                  <a:pt x="1872256" y="644852"/>
                </a:lnTo>
                <a:lnTo>
                  <a:pt x="1872242" y="599272"/>
                </a:lnTo>
                <a:lnTo>
                  <a:pt x="1865951" y="547721"/>
                </a:lnTo>
                <a:lnTo>
                  <a:pt x="1853492" y="489542"/>
                </a:lnTo>
                <a:lnTo>
                  <a:pt x="1757995" y="61650"/>
                </a:lnTo>
                <a:lnTo>
                  <a:pt x="1849675" y="0"/>
                </a:lnTo>
                <a:lnTo>
                  <a:pt x="1973607" y="559262"/>
                </a:lnTo>
                <a:lnTo>
                  <a:pt x="1980822" y="608824"/>
                </a:lnTo>
                <a:lnTo>
                  <a:pt x="1980518" y="657656"/>
                </a:lnTo>
                <a:lnTo>
                  <a:pt x="1973090" y="705090"/>
                </a:lnTo>
                <a:lnTo>
                  <a:pt x="1958936" y="750461"/>
                </a:lnTo>
                <a:lnTo>
                  <a:pt x="1938450" y="793103"/>
                </a:lnTo>
                <a:lnTo>
                  <a:pt x="1912028" y="832351"/>
                </a:lnTo>
                <a:lnTo>
                  <a:pt x="1881892" y="865526"/>
                </a:lnTo>
                <a:lnTo>
                  <a:pt x="1842958" y="897997"/>
                </a:lnTo>
                <a:lnTo>
                  <a:pt x="1801101" y="923064"/>
                </a:lnTo>
                <a:lnTo>
                  <a:pt x="1754891" y="942073"/>
                </a:lnTo>
                <a:lnTo>
                  <a:pt x="59528" y="149198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4614731" y="171262"/>
            <a:ext cx="2103120" cy="1496695"/>
          </a:xfrm>
          <a:custGeom>
            <a:avLst/>
            <a:gdLst/>
            <a:ahLst/>
            <a:cxnLst/>
            <a:rect l="l" t="t" r="r" b="b"/>
            <a:pathLst>
              <a:path w="2103119" h="1496695">
                <a:moveTo>
                  <a:pt x="58992" y="1496133"/>
                </a:moveTo>
                <a:lnTo>
                  <a:pt x="0" y="1407118"/>
                </a:lnTo>
                <a:lnTo>
                  <a:pt x="1201434" y="105939"/>
                </a:lnTo>
                <a:lnTo>
                  <a:pt x="1238311" y="71579"/>
                </a:lnTo>
                <a:lnTo>
                  <a:pt x="1278934" y="43815"/>
                </a:lnTo>
                <a:lnTo>
                  <a:pt x="1322511" y="22711"/>
                </a:lnTo>
                <a:lnTo>
                  <a:pt x="1368250" y="8330"/>
                </a:lnTo>
                <a:lnTo>
                  <a:pt x="1415361" y="739"/>
                </a:lnTo>
                <a:lnTo>
                  <a:pt x="1463052" y="0"/>
                </a:lnTo>
                <a:lnTo>
                  <a:pt x="1510531" y="6177"/>
                </a:lnTo>
                <a:lnTo>
                  <a:pt x="1557008" y="19336"/>
                </a:lnTo>
                <a:lnTo>
                  <a:pt x="1601690" y="39540"/>
                </a:lnTo>
                <a:lnTo>
                  <a:pt x="1643786" y="66853"/>
                </a:lnTo>
                <a:lnTo>
                  <a:pt x="2102810" y="416509"/>
                </a:lnTo>
                <a:lnTo>
                  <a:pt x="2008448" y="474405"/>
                </a:lnTo>
                <a:lnTo>
                  <a:pt x="1608034" y="170708"/>
                </a:lnTo>
                <a:lnTo>
                  <a:pt x="1563787" y="143489"/>
                </a:lnTo>
                <a:lnTo>
                  <a:pt x="1522243" y="124435"/>
                </a:lnTo>
                <a:lnTo>
                  <a:pt x="1482786" y="113375"/>
                </a:lnTo>
                <a:lnTo>
                  <a:pt x="1444800" y="110136"/>
                </a:lnTo>
                <a:lnTo>
                  <a:pt x="1407668" y="114548"/>
                </a:lnTo>
                <a:lnTo>
                  <a:pt x="1370774" y="126438"/>
                </a:lnTo>
                <a:lnTo>
                  <a:pt x="1333501" y="145635"/>
                </a:lnTo>
                <a:lnTo>
                  <a:pt x="1295234" y="171967"/>
                </a:lnTo>
                <a:lnTo>
                  <a:pt x="1255355" y="205262"/>
                </a:lnTo>
                <a:lnTo>
                  <a:pt x="1213249" y="245349"/>
                </a:lnTo>
                <a:lnTo>
                  <a:pt x="58992" y="149613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3834169" y="640198"/>
            <a:ext cx="511175" cy="511175"/>
          </a:xfrm>
          <a:custGeom>
            <a:avLst/>
            <a:gdLst/>
            <a:ahLst/>
            <a:cxnLst/>
            <a:rect l="l" t="t" r="r" b="b"/>
            <a:pathLst>
              <a:path w="511175" h="511175">
                <a:moveTo>
                  <a:pt x="80789" y="442135"/>
                </a:moveTo>
                <a:lnTo>
                  <a:pt x="52717" y="411162"/>
                </a:lnTo>
                <a:lnTo>
                  <a:pt x="26244" y="368595"/>
                </a:lnTo>
                <a:lnTo>
                  <a:pt x="8583" y="321683"/>
                </a:lnTo>
                <a:lnTo>
                  <a:pt x="413" y="272229"/>
                </a:lnTo>
                <a:lnTo>
                  <a:pt x="0" y="247141"/>
                </a:lnTo>
                <a:lnTo>
                  <a:pt x="409" y="238792"/>
                </a:lnTo>
                <a:lnTo>
                  <a:pt x="6536" y="197449"/>
                </a:lnTo>
                <a:lnTo>
                  <a:pt x="22642" y="149989"/>
                </a:lnTo>
                <a:lnTo>
                  <a:pt x="47698" y="106586"/>
                </a:lnTo>
                <a:lnTo>
                  <a:pt x="80741" y="68907"/>
                </a:lnTo>
                <a:lnTo>
                  <a:pt x="120502" y="38400"/>
                </a:lnTo>
                <a:lnTo>
                  <a:pt x="165453" y="16238"/>
                </a:lnTo>
                <a:lnTo>
                  <a:pt x="213866" y="3273"/>
                </a:lnTo>
                <a:lnTo>
                  <a:pt x="247141" y="0"/>
                </a:lnTo>
                <a:lnTo>
                  <a:pt x="263880" y="2"/>
                </a:lnTo>
                <a:lnTo>
                  <a:pt x="313574" y="6551"/>
                </a:lnTo>
                <a:lnTo>
                  <a:pt x="361038" y="22669"/>
                </a:lnTo>
                <a:lnTo>
                  <a:pt x="404447" y="47736"/>
                </a:lnTo>
                <a:lnTo>
                  <a:pt x="442135" y="80789"/>
                </a:lnTo>
                <a:lnTo>
                  <a:pt x="472652" y="120558"/>
                </a:lnTo>
                <a:lnTo>
                  <a:pt x="494826" y="165514"/>
                </a:lnTo>
                <a:lnTo>
                  <a:pt x="507804" y="213931"/>
                </a:lnTo>
                <a:lnTo>
                  <a:pt x="511087" y="263946"/>
                </a:lnTo>
                <a:lnTo>
                  <a:pt x="510678" y="272295"/>
                </a:lnTo>
                <a:lnTo>
                  <a:pt x="504551" y="313638"/>
                </a:lnTo>
                <a:lnTo>
                  <a:pt x="488445" y="361098"/>
                </a:lnTo>
                <a:lnTo>
                  <a:pt x="463389" y="404501"/>
                </a:lnTo>
                <a:lnTo>
                  <a:pt x="430345" y="442180"/>
                </a:lnTo>
                <a:lnTo>
                  <a:pt x="390585" y="472687"/>
                </a:lnTo>
                <a:lnTo>
                  <a:pt x="345634" y="494849"/>
                </a:lnTo>
                <a:lnTo>
                  <a:pt x="297221" y="507814"/>
                </a:lnTo>
                <a:lnTo>
                  <a:pt x="263945" y="511087"/>
                </a:lnTo>
                <a:lnTo>
                  <a:pt x="247207" y="511085"/>
                </a:lnTo>
                <a:lnTo>
                  <a:pt x="197513" y="504536"/>
                </a:lnTo>
                <a:lnTo>
                  <a:pt x="150049" y="488418"/>
                </a:lnTo>
                <a:lnTo>
                  <a:pt x="106639" y="463351"/>
                </a:lnTo>
                <a:lnTo>
                  <a:pt x="80789" y="44213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6782198" y="1056726"/>
            <a:ext cx="409575" cy="336550"/>
          </a:xfrm>
          <a:custGeom>
            <a:avLst/>
            <a:gdLst/>
            <a:ahLst/>
            <a:cxnLst/>
            <a:rect l="l" t="t" r="r" b="b"/>
            <a:pathLst>
              <a:path w="409575" h="336550">
                <a:moveTo>
                  <a:pt x="158499" y="328924"/>
                </a:moveTo>
                <a:lnTo>
                  <a:pt x="5664" y="171800"/>
                </a:lnTo>
                <a:lnTo>
                  <a:pt x="0" y="161210"/>
                </a:lnTo>
                <a:lnTo>
                  <a:pt x="970" y="149414"/>
                </a:lnTo>
                <a:lnTo>
                  <a:pt x="7771" y="138624"/>
                </a:lnTo>
                <a:lnTo>
                  <a:pt x="19600" y="131052"/>
                </a:lnTo>
                <a:lnTo>
                  <a:pt x="366499" y="1874"/>
                </a:lnTo>
                <a:lnTo>
                  <a:pt x="379987" y="0"/>
                </a:lnTo>
                <a:lnTo>
                  <a:pt x="391968" y="3352"/>
                </a:lnTo>
                <a:lnTo>
                  <a:pt x="400732" y="10927"/>
                </a:lnTo>
                <a:lnTo>
                  <a:pt x="404571" y="21718"/>
                </a:lnTo>
                <a:lnTo>
                  <a:pt x="409424" y="235659"/>
                </a:lnTo>
                <a:lnTo>
                  <a:pt x="408202" y="243919"/>
                </a:lnTo>
                <a:lnTo>
                  <a:pt x="189598" y="334290"/>
                </a:lnTo>
                <a:lnTo>
                  <a:pt x="180819" y="336316"/>
                </a:lnTo>
                <a:lnTo>
                  <a:pt x="172441" y="336030"/>
                </a:lnTo>
                <a:lnTo>
                  <a:pt x="164867" y="333532"/>
                </a:lnTo>
                <a:lnTo>
                  <a:pt x="158499" y="328924"/>
                </a:lnTo>
                <a:close/>
              </a:path>
            </a:pathLst>
          </a:custGeom>
          <a:solidFill>
            <a:srgbClr val="2F2F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6479553" y="444601"/>
            <a:ext cx="394970" cy="409575"/>
          </a:xfrm>
          <a:custGeom>
            <a:avLst/>
            <a:gdLst/>
            <a:ahLst/>
            <a:cxnLst/>
            <a:rect l="l" t="t" r="r" b="b"/>
            <a:pathLst>
              <a:path w="394969" h="409575">
                <a:moveTo>
                  <a:pt x="87536" y="404878"/>
                </a:moveTo>
                <a:lnTo>
                  <a:pt x="80380" y="395159"/>
                </a:lnTo>
                <a:lnTo>
                  <a:pt x="1534" y="190860"/>
                </a:lnTo>
                <a:lnTo>
                  <a:pt x="0" y="182993"/>
                </a:lnTo>
                <a:lnTo>
                  <a:pt x="928" y="174975"/>
                </a:lnTo>
                <a:lnTo>
                  <a:pt x="158078" y="9648"/>
                </a:lnTo>
                <a:lnTo>
                  <a:pt x="182658" y="0"/>
                </a:lnTo>
                <a:lnTo>
                  <a:pt x="190785" y="2681"/>
                </a:lnTo>
                <a:lnTo>
                  <a:pt x="368012" y="89091"/>
                </a:lnTo>
                <a:lnTo>
                  <a:pt x="394499" y="115578"/>
                </a:lnTo>
                <a:lnTo>
                  <a:pt x="392567" y="126324"/>
                </a:lnTo>
                <a:lnTo>
                  <a:pt x="384903" y="137826"/>
                </a:lnTo>
                <a:lnTo>
                  <a:pt x="123276" y="399454"/>
                </a:lnTo>
                <a:lnTo>
                  <a:pt x="111296" y="407227"/>
                </a:lnTo>
                <a:lnTo>
                  <a:pt x="98612" y="408968"/>
                </a:lnTo>
                <a:lnTo>
                  <a:pt x="87536" y="404878"/>
                </a:lnTo>
                <a:close/>
              </a:path>
            </a:pathLst>
          </a:custGeom>
          <a:solidFill>
            <a:srgbClr val="2F2F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3935657" y="736328"/>
            <a:ext cx="313690" cy="313690"/>
          </a:xfrm>
          <a:custGeom>
            <a:avLst/>
            <a:gdLst/>
            <a:ahLst/>
            <a:cxnLst/>
            <a:rect l="l" t="t" r="r" b="b"/>
            <a:pathLst>
              <a:path w="313690" h="313690">
                <a:moveTo>
                  <a:pt x="60730" y="280804"/>
                </a:moveTo>
                <a:lnTo>
                  <a:pt x="26452" y="244116"/>
                </a:lnTo>
                <a:lnTo>
                  <a:pt x="5479" y="198515"/>
                </a:lnTo>
                <a:lnTo>
                  <a:pt x="0" y="150343"/>
                </a:lnTo>
                <a:lnTo>
                  <a:pt x="9293" y="103203"/>
                </a:lnTo>
                <a:lnTo>
                  <a:pt x="32640" y="60697"/>
                </a:lnTo>
                <a:lnTo>
                  <a:pt x="69319" y="26428"/>
                </a:lnTo>
                <a:lnTo>
                  <a:pt x="114914" y="5467"/>
                </a:lnTo>
                <a:lnTo>
                  <a:pt x="163085" y="0"/>
                </a:lnTo>
                <a:lnTo>
                  <a:pt x="210228" y="9305"/>
                </a:lnTo>
                <a:lnTo>
                  <a:pt x="252740" y="32663"/>
                </a:lnTo>
                <a:lnTo>
                  <a:pt x="287018" y="69351"/>
                </a:lnTo>
                <a:lnTo>
                  <a:pt x="307991" y="114952"/>
                </a:lnTo>
                <a:lnTo>
                  <a:pt x="313471" y="163124"/>
                </a:lnTo>
                <a:lnTo>
                  <a:pt x="308842" y="186604"/>
                </a:lnTo>
                <a:lnTo>
                  <a:pt x="230187" y="107950"/>
                </a:lnTo>
                <a:lnTo>
                  <a:pt x="205276" y="83357"/>
                </a:lnTo>
                <a:lnTo>
                  <a:pt x="174083" y="70476"/>
                </a:lnTo>
                <a:lnTo>
                  <a:pt x="140379" y="70162"/>
                </a:lnTo>
                <a:lnTo>
                  <a:pt x="107932" y="83269"/>
                </a:lnTo>
                <a:lnTo>
                  <a:pt x="83120" y="107948"/>
                </a:lnTo>
                <a:lnTo>
                  <a:pt x="70272" y="139162"/>
                </a:lnTo>
                <a:lnTo>
                  <a:pt x="70092" y="172992"/>
                </a:lnTo>
                <a:lnTo>
                  <a:pt x="83283" y="205517"/>
                </a:lnTo>
                <a:lnTo>
                  <a:pt x="187070" y="309304"/>
                </a:lnTo>
                <a:lnTo>
                  <a:pt x="150385" y="313468"/>
                </a:lnTo>
                <a:lnTo>
                  <a:pt x="103242" y="304162"/>
                </a:lnTo>
                <a:lnTo>
                  <a:pt x="60730" y="280804"/>
                </a:lnTo>
                <a:close/>
              </a:path>
              <a:path w="313690" h="313690">
                <a:moveTo>
                  <a:pt x="187070" y="309304"/>
                </a:moveTo>
                <a:lnTo>
                  <a:pt x="83283" y="205517"/>
                </a:lnTo>
                <a:lnTo>
                  <a:pt x="108194" y="230110"/>
                </a:lnTo>
                <a:lnTo>
                  <a:pt x="139387" y="242991"/>
                </a:lnTo>
                <a:lnTo>
                  <a:pt x="205538" y="230198"/>
                </a:lnTo>
                <a:lnTo>
                  <a:pt x="243198" y="174305"/>
                </a:lnTo>
                <a:lnTo>
                  <a:pt x="243378" y="140475"/>
                </a:lnTo>
                <a:lnTo>
                  <a:pt x="230187" y="107950"/>
                </a:lnTo>
                <a:lnTo>
                  <a:pt x="308842" y="186604"/>
                </a:lnTo>
                <a:lnTo>
                  <a:pt x="304177" y="210264"/>
                </a:lnTo>
                <a:lnTo>
                  <a:pt x="280830" y="252771"/>
                </a:lnTo>
                <a:lnTo>
                  <a:pt x="244151" y="287039"/>
                </a:lnTo>
                <a:lnTo>
                  <a:pt x="198556" y="308000"/>
                </a:lnTo>
                <a:lnTo>
                  <a:pt x="187070" y="309304"/>
                </a:lnTo>
                <a:close/>
              </a:path>
            </a:pathLst>
          </a:custGeom>
          <a:solidFill>
            <a:srgbClr val="2F2F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4351982" y="1528854"/>
            <a:ext cx="1049020" cy="1233170"/>
          </a:xfrm>
          <a:custGeom>
            <a:avLst/>
            <a:gdLst/>
            <a:ahLst/>
            <a:cxnLst/>
            <a:rect l="l" t="t" r="r" b="b"/>
            <a:pathLst>
              <a:path w="1049019" h="1233170">
                <a:moveTo>
                  <a:pt x="219710" y="1034770"/>
                </a:moveTo>
                <a:lnTo>
                  <a:pt x="188120" y="1001154"/>
                </a:lnTo>
                <a:lnTo>
                  <a:pt x="167016" y="975881"/>
                </a:lnTo>
                <a:lnTo>
                  <a:pt x="156698" y="962108"/>
                </a:lnTo>
                <a:lnTo>
                  <a:pt x="156162" y="961572"/>
                </a:lnTo>
                <a:lnTo>
                  <a:pt x="128062" y="910374"/>
                </a:lnTo>
                <a:lnTo>
                  <a:pt x="102362" y="860803"/>
                </a:lnTo>
                <a:lnTo>
                  <a:pt x="79203" y="812704"/>
                </a:lnTo>
                <a:lnTo>
                  <a:pt x="58725" y="765923"/>
                </a:lnTo>
                <a:lnTo>
                  <a:pt x="41067" y="720305"/>
                </a:lnTo>
                <a:lnTo>
                  <a:pt x="26371" y="675696"/>
                </a:lnTo>
                <a:lnTo>
                  <a:pt x="14776" y="631940"/>
                </a:lnTo>
                <a:lnTo>
                  <a:pt x="6422" y="588883"/>
                </a:lnTo>
                <a:lnTo>
                  <a:pt x="1450" y="546370"/>
                </a:lnTo>
                <a:lnTo>
                  <a:pt x="0" y="504247"/>
                </a:lnTo>
                <a:lnTo>
                  <a:pt x="2211" y="462359"/>
                </a:lnTo>
                <a:lnTo>
                  <a:pt x="8567" y="417896"/>
                </a:lnTo>
                <a:lnTo>
                  <a:pt x="18667" y="373872"/>
                </a:lnTo>
                <a:lnTo>
                  <a:pt x="32557" y="330177"/>
                </a:lnTo>
                <a:lnTo>
                  <a:pt x="50282" y="286700"/>
                </a:lnTo>
                <a:lnTo>
                  <a:pt x="71888" y="243334"/>
                </a:lnTo>
                <a:lnTo>
                  <a:pt x="97417" y="199968"/>
                </a:lnTo>
                <a:lnTo>
                  <a:pt x="126917" y="156493"/>
                </a:lnTo>
                <a:lnTo>
                  <a:pt x="160432" y="112800"/>
                </a:lnTo>
                <a:lnTo>
                  <a:pt x="198007" y="68779"/>
                </a:lnTo>
                <a:lnTo>
                  <a:pt x="239687" y="24322"/>
                </a:lnTo>
                <a:lnTo>
                  <a:pt x="296587" y="0"/>
                </a:lnTo>
                <a:lnTo>
                  <a:pt x="327226" y="5407"/>
                </a:lnTo>
                <a:lnTo>
                  <a:pt x="353895" y="22728"/>
                </a:lnTo>
                <a:lnTo>
                  <a:pt x="371526" y="49104"/>
                </a:lnTo>
                <a:lnTo>
                  <a:pt x="377093" y="79701"/>
                </a:lnTo>
                <a:lnTo>
                  <a:pt x="370797" y="110498"/>
                </a:lnTo>
                <a:lnTo>
                  <a:pt x="352838" y="137472"/>
                </a:lnTo>
                <a:lnTo>
                  <a:pt x="315284" y="177571"/>
                </a:lnTo>
                <a:lnTo>
                  <a:pt x="281784" y="217005"/>
                </a:lnTo>
                <a:lnTo>
                  <a:pt x="252332" y="255913"/>
                </a:lnTo>
                <a:lnTo>
                  <a:pt x="226922" y="294434"/>
                </a:lnTo>
                <a:lnTo>
                  <a:pt x="205546" y="332708"/>
                </a:lnTo>
                <a:lnTo>
                  <a:pt x="188198" y="370873"/>
                </a:lnTo>
                <a:lnTo>
                  <a:pt x="174871" y="409068"/>
                </a:lnTo>
                <a:lnTo>
                  <a:pt x="165560" y="447432"/>
                </a:lnTo>
                <a:lnTo>
                  <a:pt x="160256" y="486105"/>
                </a:lnTo>
                <a:lnTo>
                  <a:pt x="158954" y="525226"/>
                </a:lnTo>
                <a:lnTo>
                  <a:pt x="161648" y="564932"/>
                </a:lnTo>
                <a:lnTo>
                  <a:pt x="168329" y="605364"/>
                </a:lnTo>
                <a:lnTo>
                  <a:pt x="178993" y="646660"/>
                </a:lnTo>
                <a:lnTo>
                  <a:pt x="193631" y="688960"/>
                </a:lnTo>
                <a:lnTo>
                  <a:pt x="212239" y="732402"/>
                </a:lnTo>
                <a:lnTo>
                  <a:pt x="234808" y="777126"/>
                </a:lnTo>
                <a:lnTo>
                  <a:pt x="261333" y="823270"/>
                </a:lnTo>
                <a:lnTo>
                  <a:pt x="291806" y="870973"/>
                </a:lnTo>
                <a:lnTo>
                  <a:pt x="292879" y="872045"/>
                </a:lnTo>
                <a:lnTo>
                  <a:pt x="296656" y="877397"/>
                </a:lnTo>
                <a:lnTo>
                  <a:pt x="304758" y="888059"/>
                </a:lnTo>
                <a:lnTo>
                  <a:pt x="317168" y="903043"/>
                </a:lnTo>
                <a:lnTo>
                  <a:pt x="333870" y="921357"/>
                </a:lnTo>
                <a:lnTo>
                  <a:pt x="644460" y="1231947"/>
                </a:lnTo>
                <a:lnTo>
                  <a:pt x="607224" y="1229264"/>
                </a:lnTo>
                <a:lnTo>
                  <a:pt x="561209" y="1222389"/>
                </a:lnTo>
                <a:lnTo>
                  <a:pt x="517994" y="1212624"/>
                </a:lnTo>
                <a:lnTo>
                  <a:pt x="477642" y="1200440"/>
                </a:lnTo>
                <a:lnTo>
                  <a:pt x="440219" y="1186309"/>
                </a:lnTo>
                <a:lnTo>
                  <a:pt x="374416" y="1154092"/>
                </a:lnTo>
                <a:lnTo>
                  <a:pt x="313156" y="1114396"/>
                </a:lnTo>
                <a:lnTo>
                  <a:pt x="261488" y="1073569"/>
                </a:lnTo>
                <a:lnTo>
                  <a:pt x="219710" y="1034770"/>
                </a:lnTo>
                <a:close/>
              </a:path>
              <a:path w="1049019" h="1233170">
                <a:moveTo>
                  <a:pt x="644460" y="1231947"/>
                </a:moveTo>
                <a:lnTo>
                  <a:pt x="333870" y="921357"/>
                </a:lnTo>
                <a:lnTo>
                  <a:pt x="354844" y="942013"/>
                </a:lnTo>
                <a:lnTo>
                  <a:pt x="380076" y="964019"/>
                </a:lnTo>
                <a:lnTo>
                  <a:pt x="443239" y="1008124"/>
                </a:lnTo>
                <a:lnTo>
                  <a:pt x="481137" y="1028242"/>
                </a:lnTo>
                <a:lnTo>
                  <a:pt x="523223" y="1045750"/>
                </a:lnTo>
                <a:lnTo>
                  <a:pt x="569479" y="1059659"/>
                </a:lnTo>
                <a:lnTo>
                  <a:pt x="619890" y="1068978"/>
                </a:lnTo>
                <a:lnTo>
                  <a:pt x="674436" y="1072717"/>
                </a:lnTo>
                <a:lnTo>
                  <a:pt x="733102" y="1069886"/>
                </a:lnTo>
                <a:lnTo>
                  <a:pt x="795870" y="1059496"/>
                </a:lnTo>
                <a:lnTo>
                  <a:pt x="862723" y="1040555"/>
                </a:lnTo>
                <a:lnTo>
                  <a:pt x="933644" y="1012073"/>
                </a:lnTo>
                <a:lnTo>
                  <a:pt x="964801" y="1004462"/>
                </a:lnTo>
                <a:lnTo>
                  <a:pt x="995507" y="1009065"/>
                </a:lnTo>
                <a:lnTo>
                  <a:pt x="1022092" y="1024828"/>
                </a:lnTo>
                <a:lnTo>
                  <a:pt x="1040887" y="1050693"/>
                </a:lnTo>
                <a:lnTo>
                  <a:pt x="1048431" y="1081609"/>
                </a:lnTo>
                <a:lnTo>
                  <a:pt x="1043710" y="1111819"/>
                </a:lnTo>
                <a:lnTo>
                  <a:pt x="1002295" y="1156854"/>
                </a:lnTo>
                <a:lnTo>
                  <a:pt x="938490" y="1183413"/>
                </a:lnTo>
                <a:lnTo>
                  <a:pt x="877033" y="1203782"/>
                </a:lnTo>
                <a:lnTo>
                  <a:pt x="817988" y="1218431"/>
                </a:lnTo>
                <a:lnTo>
                  <a:pt x="761420" y="1227832"/>
                </a:lnTo>
                <a:lnTo>
                  <a:pt x="707394" y="1232457"/>
                </a:lnTo>
                <a:lnTo>
                  <a:pt x="655934" y="1232774"/>
                </a:lnTo>
                <a:lnTo>
                  <a:pt x="644460" y="1231947"/>
                </a:lnTo>
                <a:close/>
              </a:path>
            </a:pathLst>
          </a:custGeom>
          <a:solidFill>
            <a:srgbClr val="2F2F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11"/>
          <p:cNvSpPr/>
          <p:nvPr/>
        </p:nvSpPr>
        <p:spPr>
          <a:xfrm>
            <a:off x="7772400" y="5290919"/>
            <a:ext cx="1990725" cy="1981200"/>
          </a:xfrm>
          <a:custGeom>
            <a:avLst/>
            <a:gdLst/>
            <a:ahLst/>
            <a:cxnLst/>
            <a:rect l="l" t="t" r="r" b="b"/>
            <a:pathLst>
              <a:path w="1990725" h="1981200">
                <a:moveTo>
                  <a:pt x="1165456" y="12699"/>
                </a:moveTo>
                <a:lnTo>
                  <a:pt x="825118" y="12699"/>
                </a:lnTo>
                <a:lnTo>
                  <a:pt x="837164" y="0"/>
                </a:lnTo>
                <a:lnTo>
                  <a:pt x="1153409" y="0"/>
                </a:lnTo>
                <a:lnTo>
                  <a:pt x="1165456" y="12699"/>
                </a:lnTo>
                <a:close/>
              </a:path>
              <a:path w="1990725" h="1981200">
                <a:moveTo>
                  <a:pt x="1225273" y="25399"/>
                </a:moveTo>
                <a:lnTo>
                  <a:pt x="765301" y="25399"/>
                </a:lnTo>
                <a:lnTo>
                  <a:pt x="777202" y="12699"/>
                </a:lnTo>
                <a:lnTo>
                  <a:pt x="1213372" y="12699"/>
                </a:lnTo>
                <a:lnTo>
                  <a:pt x="1225273" y="25399"/>
                </a:lnTo>
                <a:close/>
              </a:path>
              <a:path w="1990725" h="1981200">
                <a:moveTo>
                  <a:pt x="1272514" y="38099"/>
                </a:moveTo>
                <a:lnTo>
                  <a:pt x="718060" y="38099"/>
                </a:lnTo>
                <a:lnTo>
                  <a:pt x="729811" y="25399"/>
                </a:lnTo>
                <a:lnTo>
                  <a:pt x="1260763" y="25399"/>
                </a:lnTo>
                <a:lnTo>
                  <a:pt x="1272514" y="38099"/>
                </a:lnTo>
                <a:close/>
              </a:path>
              <a:path w="1990725" h="1981200">
                <a:moveTo>
                  <a:pt x="1319087" y="50799"/>
                </a:moveTo>
                <a:lnTo>
                  <a:pt x="671486" y="50799"/>
                </a:lnTo>
                <a:lnTo>
                  <a:pt x="683060" y="38099"/>
                </a:lnTo>
                <a:lnTo>
                  <a:pt x="1307514" y="38099"/>
                </a:lnTo>
                <a:lnTo>
                  <a:pt x="1319087" y="50799"/>
                </a:lnTo>
                <a:close/>
              </a:path>
              <a:path w="1990725" h="1981200">
                <a:moveTo>
                  <a:pt x="1353513" y="63499"/>
                </a:moveTo>
                <a:lnTo>
                  <a:pt x="637061" y="63499"/>
                </a:lnTo>
                <a:lnTo>
                  <a:pt x="648483" y="50799"/>
                </a:lnTo>
                <a:lnTo>
                  <a:pt x="1342090" y="50799"/>
                </a:lnTo>
                <a:lnTo>
                  <a:pt x="1353513" y="63499"/>
                </a:lnTo>
                <a:close/>
              </a:path>
              <a:path w="1990725" h="1981200">
                <a:moveTo>
                  <a:pt x="1387453" y="76199"/>
                </a:moveTo>
                <a:lnTo>
                  <a:pt x="603121" y="76199"/>
                </a:lnTo>
                <a:lnTo>
                  <a:pt x="614378" y="63499"/>
                </a:lnTo>
                <a:lnTo>
                  <a:pt x="1376196" y="63499"/>
                </a:lnTo>
                <a:lnTo>
                  <a:pt x="1387453" y="76199"/>
                </a:lnTo>
                <a:close/>
              </a:path>
              <a:path w="1990725" h="1981200">
                <a:moveTo>
                  <a:pt x="1409785" y="88899"/>
                </a:moveTo>
                <a:lnTo>
                  <a:pt x="580789" y="88899"/>
                </a:lnTo>
                <a:lnTo>
                  <a:pt x="591925" y="76199"/>
                </a:lnTo>
                <a:lnTo>
                  <a:pt x="1398649" y="76199"/>
                </a:lnTo>
                <a:lnTo>
                  <a:pt x="1409785" y="88899"/>
                </a:lnTo>
                <a:close/>
              </a:path>
              <a:path w="1990725" h="1981200">
                <a:moveTo>
                  <a:pt x="1442813" y="101599"/>
                </a:moveTo>
                <a:lnTo>
                  <a:pt x="547761" y="101599"/>
                </a:lnTo>
                <a:lnTo>
                  <a:pt x="558704" y="88899"/>
                </a:lnTo>
                <a:lnTo>
                  <a:pt x="1431870" y="88899"/>
                </a:lnTo>
                <a:lnTo>
                  <a:pt x="1442813" y="101599"/>
                </a:lnTo>
                <a:close/>
              </a:path>
              <a:path w="1990725" h="1981200">
                <a:moveTo>
                  <a:pt x="1464498" y="114299"/>
                </a:moveTo>
                <a:lnTo>
                  <a:pt x="526076" y="114299"/>
                </a:lnTo>
                <a:lnTo>
                  <a:pt x="536885" y="101599"/>
                </a:lnTo>
                <a:lnTo>
                  <a:pt x="1453689" y="101599"/>
                </a:lnTo>
                <a:lnTo>
                  <a:pt x="1464498" y="114299"/>
                </a:lnTo>
                <a:close/>
              </a:path>
              <a:path w="1990725" h="1981200">
                <a:moveTo>
                  <a:pt x="1485899" y="126999"/>
                </a:moveTo>
                <a:lnTo>
                  <a:pt x="504675" y="126999"/>
                </a:lnTo>
                <a:lnTo>
                  <a:pt x="515339" y="114299"/>
                </a:lnTo>
                <a:lnTo>
                  <a:pt x="1475236" y="114299"/>
                </a:lnTo>
                <a:lnTo>
                  <a:pt x="1485899" y="126999"/>
                </a:lnTo>
                <a:close/>
              </a:path>
              <a:path w="1990725" h="1981200">
                <a:moveTo>
                  <a:pt x="1507006" y="139699"/>
                </a:moveTo>
                <a:lnTo>
                  <a:pt x="483568" y="139699"/>
                </a:lnTo>
                <a:lnTo>
                  <a:pt x="494085" y="126999"/>
                </a:lnTo>
                <a:lnTo>
                  <a:pt x="1496489" y="126999"/>
                </a:lnTo>
                <a:lnTo>
                  <a:pt x="1507006" y="139699"/>
                </a:lnTo>
                <a:close/>
              </a:path>
              <a:path w="1990725" h="1981200">
                <a:moveTo>
                  <a:pt x="1527804" y="152399"/>
                </a:moveTo>
                <a:lnTo>
                  <a:pt x="462770" y="152399"/>
                </a:lnTo>
                <a:lnTo>
                  <a:pt x="473129" y="139699"/>
                </a:lnTo>
                <a:lnTo>
                  <a:pt x="1517445" y="139699"/>
                </a:lnTo>
                <a:lnTo>
                  <a:pt x="1527804" y="152399"/>
                </a:lnTo>
                <a:close/>
              </a:path>
              <a:path w="1990725" h="1981200">
                <a:moveTo>
                  <a:pt x="1548281" y="165099"/>
                </a:moveTo>
                <a:lnTo>
                  <a:pt x="442293" y="165099"/>
                </a:lnTo>
                <a:lnTo>
                  <a:pt x="452492" y="152399"/>
                </a:lnTo>
                <a:lnTo>
                  <a:pt x="1538082" y="152399"/>
                </a:lnTo>
                <a:lnTo>
                  <a:pt x="1548281" y="165099"/>
                </a:lnTo>
                <a:close/>
              </a:path>
              <a:path w="1990725" h="1981200">
                <a:moveTo>
                  <a:pt x="1568425" y="177799"/>
                </a:moveTo>
                <a:lnTo>
                  <a:pt x="422149" y="177799"/>
                </a:lnTo>
                <a:lnTo>
                  <a:pt x="432178" y="165099"/>
                </a:lnTo>
                <a:lnTo>
                  <a:pt x="1558396" y="165099"/>
                </a:lnTo>
                <a:lnTo>
                  <a:pt x="1568425" y="177799"/>
                </a:lnTo>
                <a:close/>
              </a:path>
              <a:path w="1990725" h="1981200">
                <a:moveTo>
                  <a:pt x="1597990" y="203199"/>
                </a:moveTo>
                <a:lnTo>
                  <a:pt x="392583" y="203199"/>
                </a:lnTo>
                <a:lnTo>
                  <a:pt x="402350" y="190499"/>
                </a:lnTo>
                <a:lnTo>
                  <a:pt x="412206" y="177799"/>
                </a:lnTo>
                <a:lnTo>
                  <a:pt x="1578367" y="177799"/>
                </a:lnTo>
                <a:lnTo>
                  <a:pt x="1588224" y="190499"/>
                </a:lnTo>
                <a:lnTo>
                  <a:pt x="1597990" y="203199"/>
                </a:lnTo>
                <a:close/>
              </a:path>
              <a:path w="1990725" h="1981200">
                <a:moveTo>
                  <a:pt x="1617248" y="215899"/>
                </a:moveTo>
                <a:lnTo>
                  <a:pt x="373326" y="215899"/>
                </a:lnTo>
                <a:lnTo>
                  <a:pt x="382908" y="203199"/>
                </a:lnTo>
                <a:lnTo>
                  <a:pt x="1607665" y="203199"/>
                </a:lnTo>
                <a:lnTo>
                  <a:pt x="1617248" y="215899"/>
                </a:lnTo>
                <a:close/>
              </a:path>
              <a:path w="1990725" h="1981200">
                <a:moveTo>
                  <a:pt x="1645431" y="241299"/>
                </a:moveTo>
                <a:lnTo>
                  <a:pt x="345143" y="241299"/>
                </a:lnTo>
                <a:lnTo>
                  <a:pt x="354440" y="228599"/>
                </a:lnTo>
                <a:lnTo>
                  <a:pt x="363836" y="215899"/>
                </a:lnTo>
                <a:lnTo>
                  <a:pt x="1626738" y="215899"/>
                </a:lnTo>
                <a:lnTo>
                  <a:pt x="1636133" y="228599"/>
                </a:lnTo>
                <a:lnTo>
                  <a:pt x="1645431" y="241299"/>
                </a:lnTo>
                <a:close/>
              </a:path>
              <a:path w="1990725" h="1981200">
                <a:moveTo>
                  <a:pt x="1663731" y="253999"/>
                </a:moveTo>
                <a:lnTo>
                  <a:pt x="326842" y="253999"/>
                </a:lnTo>
                <a:lnTo>
                  <a:pt x="335944" y="241299"/>
                </a:lnTo>
                <a:lnTo>
                  <a:pt x="1654630" y="241299"/>
                </a:lnTo>
                <a:lnTo>
                  <a:pt x="1663731" y="253999"/>
                </a:lnTo>
                <a:close/>
              </a:path>
              <a:path w="1990725" h="1981200">
                <a:moveTo>
                  <a:pt x="1690424" y="279399"/>
                </a:moveTo>
                <a:lnTo>
                  <a:pt x="300150" y="279399"/>
                </a:lnTo>
                <a:lnTo>
                  <a:pt x="308944" y="266699"/>
                </a:lnTo>
                <a:lnTo>
                  <a:pt x="317842" y="253999"/>
                </a:lnTo>
                <a:lnTo>
                  <a:pt x="1672732" y="253999"/>
                </a:lnTo>
                <a:lnTo>
                  <a:pt x="1681630" y="266699"/>
                </a:lnTo>
                <a:lnTo>
                  <a:pt x="1690424" y="279399"/>
                </a:lnTo>
                <a:close/>
              </a:path>
              <a:path w="1990725" h="1981200">
                <a:moveTo>
                  <a:pt x="1724543" y="317499"/>
                </a:moveTo>
                <a:lnTo>
                  <a:pt x="266031" y="317499"/>
                </a:lnTo>
                <a:lnTo>
                  <a:pt x="274399" y="304799"/>
                </a:lnTo>
                <a:lnTo>
                  <a:pt x="282875" y="292099"/>
                </a:lnTo>
                <a:lnTo>
                  <a:pt x="291459" y="279399"/>
                </a:lnTo>
                <a:lnTo>
                  <a:pt x="1699114" y="279399"/>
                </a:lnTo>
                <a:lnTo>
                  <a:pt x="1707699" y="292099"/>
                </a:lnTo>
                <a:lnTo>
                  <a:pt x="1716175" y="304799"/>
                </a:lnTo>
                <a:lnTo>
                  <a:pt x="1724543" y="317499"/>
                </a:lnTo>
                <a:close/>
              </a:path>
              <a:path w="1990725" h="1981200">
                <a:moveTo>
                  <a:pt x="1748984" y="342899"/>
                </a:moveTo>
                <a:lnTo>
                  <a:pt x="241590" y="342899"/>
                </a:lnTo>
                <a:lnTo>
                  <a:pt x="249624" y="330199"/>
                </a:lnTo>
                <a:lnTo>
                  <a:pt x="257772" y="317499"/>
                </a:lnTo>
                <a:lnTo>
                  <a:pt x="1732802" y="317499"/>
                </a:lnTo>
                <a:lnTo>
                  <a:pt x="1740950" y="330199"/>
                </a:lnTo>
                <a:lnTo>
                  <a:pt x="1748984" y="342899"/>
                </a:lnTo>
                <a:close/>
              </a:path>
              <a:path w="1990725" h="1981200">
                <a:moveTo>
                  <a:pt x="1779977" y="380999"/>
                </a:moveTo>
                <a:lnTo>
                  <a:pt x="210597" y="380999"/>
                </a:lnTo>
                <a:lnTo>
                  <a:pt x="218170" y="368299"/>
                </a:lnTo>
                <a:lnTo>
                  <a:pt x="225861" y="355599"/>
                </a:lnTo>
                <a:lnTo>
                  <a:pt x="233669" y="342899"/>
                </a:lnTo>
                <a:lnTo>
                  <a:pt x="1756905" y="342899"/>
                </a:lnTo>
                <a:lnTo>
                  <a:pt x="1764712" y="355599"/>
                </a:lnTo>
                <a:lnTo>
                  <a:pt x="1772404" y="368299"/>
                </a:lnTo>
                <a:lnTo>
                  <a:pt x="1779977" y="380999"/>
                </a:lnTo>
                <a:close/>
              </a:path>
              <a:path w="1990725" h="1981200">
                <a:moveTo>
                  <a:pt x="1816051" y="431799"/>
                </a:moveTo>
                <a:lnTo>
                  <a:pt x="174522" y="431799"/>
                </a:lnTo>
                <a:lnTo>
                  <a:pt x="181494" y="419099"/>
                </a:lnTo>
                <a:lnTo>
                  <a:pt x="188588" y="406399"/>
                </a:lnTo>
                <a:lnTo>
                  <a:pt x="195804" y="393699"/>
                </a:lnTo>
                <a:lnTo>
                  <a:pt x="203141" y="380999"/>
                </a:lnTo>
                <a:lnTo>
                  <a:pt x="1787432" y="380999"/>
                </a:lnTo>
                <a:lnTo>
                  <a:pt x="1794769" y="393699"/>
                </a:lnTo>
                <a:lnTo>
                  <a:pt x="1801986" y="406399"/>
                </a:lnTo>
                <a:lnTo>
                  <a:pt x="1809080" y="419099"/>
                </a:lnTo>
                <a:lnTo>
                  <a:pt x="1816051" y="431799"/>
                </a:lnTo>
                <a:close/>
              </a:path>
              <a:path w="1990725" h="1981200">
                <a:moveTo>
                  <a:pt x="1849038" y="482599"/>
                </a:moveTo>
                <a:lnTo>
                  <a:pt x="141536" y="482599"/>
                </a:lnTo>
                <a:lnTo>
                  <a:pt x="147880" y="469899"/>
                </a:lnTo>
                <a:lnTo>
                  <a:pt x="154351" y="457199"/>
                </a:lnTo>
                <a:lnTo>
                  <a:pt x="160949" y="444499"/>
                </a:lnTo>
                <a:lnTo>
                  <a:pt x="167673" y="431799"/>
                </a:lnTo>
                <a:lnTo>
                  <a:pt x="1822900" y="431799"/>
                </a:lnTo>
                <a:lnTo>
                  <a:pt x="1829625" y="444499"/>
                </a:lnTo>
                <a:lnTo>
                  <a:pt x="1836222" y="457199"/>
                </a:lnTo>
                <a:lnTo>
                  <a:pt x="1842693" y="469899"/>
                </a:lnTo>
                <a:lnTo>
                  <a:pt x="1849038" y="482599"/>
                </a:lnTo>
                <a:close/>
              </a:path>
              <a:path w="1990725" h="1981200">
                <a:moveTo>
                  <a:pt x="1884369" y="546099"/>
                </a:moveTo>
                <a:lnTo>
                  <a:pt x="106205" y="546099"/>
                </a:lnTo>
                <a:lnTo>
                  <a:pt x="111763" y="533399"/>
                </a:lnTo>
                <a:lnTo>
                  <a:pt x="117456" y="520699"/>
                </a:lnTo>
                <a:lnTo>
                  <a:pt x="123280" y="507999"/>
                </a:lnTo>
                <a:lnTo>
                  <a:pt x="129235" y="495299"/>
                </a:lnTo>
                <a:lnTo>
                  <a:pt x="135320" y="482599"/>
                </a:lnTo>
                <a:lnTo>
                  <a:pt x="1855253" y="482599"/>
                </a:lnTo>
                <a:lnTo>
                  <a:pt x="1873118" y="520699"/>
                </a:lnTo>
                <a:lnTo>
                  <a:pt x="1884369" y="546099"/>
                </a:lnTo>
                <a:close/>
              </a:path>
              <a:path w="1990725" h="1981200">
                <a:moveTo>
                  <a:pt x="1928278" y="647699"/>
                </a:moveTo>
                <a:lnTo>
                  <a:pt x="62295" y="647699"/>
                </a:lnTo>
                <a:lnTo>
                  <a:pt x="66621" y="634999"/>
                </a:lnTo>
                <a:lnTo>
                  <a:pt x="80436" y="596899"/>
                </a:lnTo>
                <a:lnTo>
                  <a:pt x="95490" y="558799"/>
                </a:lnTo>
                <a:lnTo>
                  <a:pt x="100781" y="546099"/>
                </a:lnTo>
                <a:lnTo>
                  <a:pt x="1889793" y="546099"/>
                </a:lnTo>
                <a:lnTo>
                  <a:pt x="1905257" y="584199"/>
                </a:lnTo>
                <a:lnTo>
                  <a:pt x="1919487" y="622299"/>
                </a:lnTo>
                <a:lnTo>
                  <a:pt x="1928278" y="647699"/>
                </a:lnTo>
                <a:close/>
              </a:path>
              <a:path w="1990725" h="1981200">
                <a:moveTo>
                  <a:pt x="1973833" y="812799"/>
                </a:moveTo>
                <a:lnTo>
                  <a:pt x="16740" y="812799"/>
                </a:lnTo>
                <a:lnTo>
                  <a:pt x="19050" y="800099"/>
                </a:lnTo>
                <a:lnTo>
                  <a:pt x="26859" y="761999"/>
                </a:lnTo>
                <a:lnTo>
                  <a:pt x="35980" y="723899"/>
                </a:lnTo>
                <a:lnTo>
                  <a:pt x="46402" y="685799"/>
                </a:lnTo>
                <a:lnTo>
                  <a:pt x="58109" y="647699"/>
                </a:lnTo>
                <a:lnTo>
                  <a:pt x="1932464" y="647699"/>
                </a:lnTo>
                <a:lnTo>
                  <a:pt x="1944172" y="685799"/>
                </a:lnTo>
                <a:lnTo>
                  <a:pt x="1954593" y="723899"/>
                </a:lnTo>
                <a:lnTo>
                  <a:pt x="1963715" y="761999"/>
                </a:lnTo>
                <a:lnTo>
                  <a:pt x="1971524" y="800099"/>
                </a:lnTo>
                <a:lnTo>
                  <a:pt x="1973833" y="812799"/>
                </a:lnTo>
                <a:close/>
              </a:path>
              <a:path w="1990725" h="1981200">
                <a:moveTo>
                  <a:pt x="1984584" y="1104899"/>
                </a:moveTo>
                <a:lnTo>
                  <a:pt x="5989" y="1104899"/>
                </a:lnTo>
                <a:lnTo>
                  <a:pt x="4718" y="1092199"/>
                </a:lnTo>
                <a:lnTo>
                  <a:pt x="1798" y="1054099"/>
                </a:lnTo>
                <a:lnTo>
                  <a:pt x="224" y="1015999"/>
                </a:lnTo>
                <a:lnTo>
                  <a:pt x="0" y="1003299"/>
                </a:lnTo>
                <a:lnTo>
                  <a:pt x="0" y="977899"/>
                </a:lnTo>
                <a:lnTo>
                  <a:pt x="1124" y="939799"/>
                </a:lnTo>
                <a:lnTo>
                  <a:pt x="3595" y="901699"/>
                </a:lnTo>
                <a:lnTo>
                  <a:pt x="7410" y="863599"/>
                </a:lnTo>
                <a:lnTo>
                  <a:pt x="12564" y="825499"/>
                </a:lnTo>
                <a:lnTo>
                  <a:pt x="14579" y="812799"/>
                </a:lnTo>
                <a:lnTo>
                  <a:pt x="1975995" y="812799"/>
                </a:lnTo>
                <a:lnTo>
                  <a:pt x="1981594" y="850899"/>
                </a:lnTo>
                <a:lnTo>
                  <a:pt x="1985857" y="888999"/>
                </a:lnTo>
                <a:lnTo>
                  <a:pt x="1988776" y="927099"/>
                </a:lnTo>
                <a:lnTo>
                  <a:pt x="1990350" y="965199"/>
                </a:lnTo>
                <a:lnTo>
                  <a:pt x="1990574" y="977899"/>
                </a:lnTo>
                <a:lnTo>
                  <a:pt x="1990574" y="1003299"/>
                </a:lnTo>
                <a:lnTo>
                  <a:pt x="1989450" y="1041399"/>
                </a:lnTo>
                <a:lnTo>
                  <a:pt x="1986979" y="1079499"/>
                </a:lnTo>
                <a:lnTo>
                  <a:pt x="1984584" y="1104899"/>
                </a:lnTo>
                <a:close/>
              </a:path>
              <a:path w="1990725" h="1981200">
                <a:moveTo>
                  <a:pt x="1944171" y="1295399"/>
                </a:moveTo>
                <a:lnTo>
                  <a:pt x="46402" y="1295399"/>
                </a:lnTo>
                <a:lnTo>
                  <a:pt x="42785" y="1282699"/>
                </a:lnTo>
                <a:lnTo>
                  <a:pt x="32795" y="1244599"/>
                </a:lnTo>
                <a:lnTo>
                  <a:pt x="24110" y="1206499"/>
                </a:lnTo>
                <a:lnTo>
                  <a:pt x="16740" y="1168399"/>
                </a:lnTo>
                <a:lnTo>
                  <a:pt x="10698" y="1130299"/>
                </a:lnTo>
                <a:lnTo>
                  <a:pt x="7410" y="1104899"/>
                </a:lnTo>
                <a:lnTo>
                  <a:pt x="1983164" y="1104899"/>
                </a:lnTo>
                <a:lnTo>
                  <a:pt x="1978009" y="1142999"/>
                </a:lnTo>
                <a:lnTo>
                  <a:pt x="1971524" y="1181099"/>
                </a:lnTo>
                <a:lnTo>
                  <a:pt x="1963715" y="1219199"/>
                </a:lnTo>
                <a:lnTo>
                  <a:pt x="1954593" y="1257299"/>
                </a:lnTo>
                <a:lnTo>
                  <a:pt x="1944171" y="1295399"/>
                </a:lnTo>
                <a:close/>
              </a:path>
              <a:path w="1990725" h="1981200">
                <a:moveTo>
                  <a:pt x="1900239" y="1409699"/>
                </a:moveTo>
                <a:lnTo>
                  <a:pt x="90335" y="1409699"/>
                </a:lnTo>
                <a:lnTo>
                  <a:pt x="85317" y="1396999"/>
                </a:lnTo>
                <a:lnTo>
                  <a:pt x="71086" y="1358899"/>
                </a:lnTo>
                <a:lnTo>
                  <a:pt x="58109" y="1320799"/>
                </a:lnTo>
                <a:lnTo>
                  <a:pt x="50162" y="1295399"/>
                </a:lnTo>
                <a:lnTo>
                  <a:pt x="1940411" y="1295399"/>
                </a:lnTo>
                <a:lnTo>
                  <a:pt x="1928278" y="1333499"/>
                </a:lnTo>
                <a:lnTo>
                  <a:pt x="1914882" y="1371599"/>
                </a:lnTo>
                <a:lnTo>
                  <a:pt x="1900239" y="1409699"/>
                </a:lnTo>
                <a:close/>
              </a:path>
              <a:path w="1990725" h="1981200">
                <a:moveTo>
                  <a:pt x="1861339" y="1485899"/>
                </a:moveTo>
                <a:lnTo>
                  <a:pt x="129235" y="1485899"/>
                </a:lnTo>
                <a:lnTo>
                  <a:pt x="123280" y="1473199"/>
                </a:lnTo>
                <a:lnTo>
                  <a:pt x="106205" y="1435099"/>
                </a:lnTo>
                <a:lnTo>
                  <a:pt x="95490" y="1409699"/>
                </a:lnTo>
                <a:lnTo>
                  <a:pt x="1895084" y="1409699"/>
                </a:lnTo>
                <a:lnTo>
                  <a:pt x="1878810" y="1447799"/>
                </a:lnTo>
                <a:lnTo>
                  <a:pt x="1861339" y="1485899"/>
                </a:lnTo>
                <a:close/>
              </a:path>
              <a:path w="1990725" h="1981200">
                <a:moveTo>
                  <a:pt x="1829625" y="1536699"/>
                </a:moveTo>
                <a:lnTo>
                  <a:pt x="160949" y="1536699"/>
                </a:lnTo>
                <a:lnTo>
                  <a:pt x="154351" y="1523999"/>
                </a:lnTo>
                <a:lnTo>
                  <a:pt x="147880" y="1511299"/>
                </a:lnTo>
                <a:lnTo>
                  <a:pt x="141536" y="1498599"/>
                </a:lnTo>
                <a:lnTo>
                  <a:pt x="135320" y="1485899"/>
                </a:lnTo>
                <a:lnTo>
                  <a:pt x="1855253" y="1485899"/>
                </a:lnTo>
                <a:lnTo>
                  <a:pt x="1849038" y="1498599"/>
                </a:lnTo>
                <a:lnTo>
                  <a:pt x="1842693" y="1511299"/>
                </a:lnTo>
                <a:lnTo>
                  <a:pt x="1836222" y="1523999"/>
                </a:lnTo>
                <a:lnTo>
                  <a:pt x="1829625" y="1536699"/>
                </a:lnTo>
                <a:close/>
              </a:path>
              <a:path w="1990725" h="1981200">
                <a:moveTo>
                  <a:pt x="1794769" y="1587499"/>
                </a:moveTo>
                <a:lnTo>
                  <a:pt x="195804" y="1587499"/>
                </a:lnTo>
                <a:lnTo>
                  <a:pt x="188588" y="1574799"/>
                </a:lnTo>
                <a:lnTo>
                  <a:pt x="181494" y="1562099"/>
                </a:lnTo>
                <a:lnTo>
                  <a:pt x="174522" y="1549399"/>
                </a:lnTo>
                <a:lnTo>
                  <a:pt x="167673" y="1536699"/>
                </a:lnTo>
                <a:lnTo>
                  <a:pt x="1822900" y="1536699"/>
                </a:lnTo>
                <a:lnTo>
                  <a:pt x="1816051" y="1549399"/>
                </a:lnTo>
                <a:lnTo>
                  <a:pt x="1809080" y="1562099"/>
                </a:lnTo>
                <a:lnTo>
                  <a:pt x="1801986" y="1574799"/>
                </a:lnTo>
                <a:lnTo>
                  <a:pt x="1794769" y="1587499"/>
                </a:lnTo>
                <a:close/>
              </a:path>
              <a:path w="1990725" h="1981200">
                <a:moveTo>
                  <a:pt x="1764712" y="1625599"/>
                </a:moveTo>
                <a:lnTo>
                  <a:pt x="225861" y="1625599"/>
                </a:lnTo>
                <a:lnTo>
                  <a:pt x="218170" y="1612899"/>
                </a:lnTo>
                <a:lnTo>
                  <a:pt x="210597" y="1600199"/>
                </a:lnTo>
                <a:lnTo>
                  <a:pt x="203141" y="1587499"/>
                </a:lnTo>
                <a:lnTo>
                  <a:pt x="1787432" y="1587499"/>
                </a:lnTo>
                <a:lnTo>
                  <a:pt x="1779977" y="1600199"/>
                </a:lnTo>
                <a:lnTo>
                  <a:pt x="1772404" y="1612899"/>
                </a:lnTo>
                <a:lnTo>
                  <a:pt x="1764712" y="1625599"/>
                </a:lnTo>
                <a:close/>
              </a:path>
              <a:path w="1990725" h="1981200">
                <a:moveTo>
                  <a:pt x="1732802" y="1663699"/>
                </a:moveTo>
                <a:lnTo>
                  <a:pt x="257772" y="1663699"/>
                </a:lnTo>
                <a:lnTo>
                  <a:pt x="249624" y="1650999"/>
                </a:lnTo>
                <a:lnTo>
                  <a:pt x="241590" y="1638299"/>
                </a:lnTo>
                <a:lnTo>
                  <a:pt x="233669" y="1625599"/>
                </a:lnTo>
                <a:lnTo>
                  <a:pt x="1756905" y="1625599"/>
                </a:lnTo>
                <a:lnTo>
                  <a:pt x="1748984" y="1638299"/>
                </a:lnTo>
                <a:lnTo>
                  <a:pt x="1740950" y="1650999"/>
                </a:lnTo>
                <a:lnTo>
                  <a:pt x="1732802" y="1663699"/>
                </a:lnTo>
                <a:close/>
              </a:path>
              <a:path w="1990725" h="1981200">
                <a:moveTo>
                  <a:pt x="1707699" y="1689099"/>
                </a:moveTo>
                <a:lnTo>
                  <a:pt x="282875" y="1689099"/>
                </a:lnTo>
                <a:lnTo>
                  <a:pt x="274399" y="1676399"/>
                </a:lnTo>
                <a:lnTo>
                  <a:pt x="266031" y="1663699"/>
                </a:lnTo>
                <a:lnTo>
                  <a:pt x="1724543" y="1663699"/>
                </a:lnTo>
                <a:lnTo>
                  <a:pt x="1716175" y="1676399"/>
                </a:lnTo>
                <a:lnTo>
                  <a:pt x="1707699" y="1689099"/>
                </a:lnTo>
                <a:close/>
              </a:path>
              <a:path w="1990725" h="1981200">
                <a:moveTo>
                  <a:pt x="1681630" y="1714499"/>
                </a:moveTo>
                <a:lnTo>
                  <a:pt x="308944" y="1714499"/>
                </a:lnTo>
                <a:lnTo>
                  <a:pt x="300150" y="1701799"/>
                </a:lnTo>
                <a:lnTo>
                  <a:pt x="291459" y="1689099"/>
                </a:lnTo>
                <a:lnTo>
                  <a:pt x="1699114" y="1689099"/>
                </a:lnTo>
                <a:lnTo>
                  <a:pt x="1690424" y="1701799"/>
                </a:lnTo>
                <a:lnTo>
                  <a:pt x="1681630" y="1714499"/>
                </a:lnTo>
                <a:close/>
              </a:path>
              <a:path w="1990725" h="1981200">
                <a:moveTo>
                  <a:pt x="1654630" y="1739899"/>
                </a:moveTo>
                <a:lnTo>
                  <a:pt x="335944" y="1739899"/>
                </a:lnTo>
                <a:lnTo>
                  <a:pt x="326842" y="1727199"/>
                </a:lnTo>
                <a:lnTo>
                  <a:pt x="317842" y="1714499"/>
                </a:lnTo>
                <a:lnTo>
                  <a:pt x="1672732" y="1714499"/>
                </a:lnTo>
                <a:lnTo>
                  <a:pt x="1663731" y="1727199"/>
                </a:lnTo>
                <a:lnTo>
                  <a:pt x="1654630" y="1739899"/>
                </a:lnTo>
                <a:close/>
              </a:path>
              <a:path w="1990725" h="1981200">
                <a:moveTo>
                  <a:pt x="1636133" y="1752599"/>
                </a:moveTo>
                <a:lnTo>
                  <a:pt x="354440" y="1752599"/>
                </a:lnTo>
                <a:lnTo>
                  <a:pt x="345143" y="1739899"/>
                </a:lnTo>
                <a:lnTo>
                  <a:pt x="1645431" y="1739899"/>
                </a:lnTo>
                <a:lnTo>
                  <a:pt x="1636133" y="1752599"/>
                </a:lnTo>
                <a:close/>
              </a:path>
              <a:path w="1990725" h="1981200">
                <a:moveTo>
                  <a:pt x="1607665" y="1777999"/>
                </a:moveTo>
                <a:lnTo>
                  <a:pt x="382908" y="1777999"/>
                </a:lnTo>
                <a:lnTo>
                  <a:pt x="373326" y="1765299"/>
                </a:lnTo>
                <a:lnTo>
                  <a:pt x="363836" y="1752599"/>
                </a:lnTo>
                <a:lnTo>
                  <a:pt x="1626738" y="1752599"/>
                </a:lnTo>
                <a:lnTo>
                  <a:pt x="1617248" y="1765299"/>
                </a:lnTo>
                <a:lnTo>
                  <a:pt x="1607665" y="1777999"/>
                </a:lnTo>
                <a:close/>
              </a:path>
              <a:path w="1990725" h="1981200">
                <a:moveTo>
                  <a:pt x="1588224" y="1790699"/>
                </a:moveTo>
                <a:lnTo>
                  <a:pt x="402350" y="1790699"/>
                </a:lnTo>
                <a:lnTo>
                  <a:pt x="392583" y="1777999"/>
                </a:lnTo>
                <a:lnTo>
                  <a:pt x="1597990" y="1777999"/>
                </a:lnTo>
                <a:lnTo>
                  <a:pt x="1588224" y="1790699"/>
                </a:lnTo>
                <a:close/>
              </a:path>
              <a:path w="1990725" h="1981200">
                <a:moveTo>
                  <a:pt x="1558396" y="1816099"/>
                </a:moveTo>
                <a:lnTo>
                  <a:pt x="432178" y="1816099"/>
                </a:lnTo>
                <a:lnTo>
                  <a:pt x="422149" y="1803399"/>
                </a:lnTo>
                <a:lnTo>
                  <a:pt x="412206" y="1790699"/>
                </a:lnTo>
                <a:lnTo>
                  <a:pt x="1578367" y="1790699"/>
                </a:lnTo>
                <a:lnTo>
                  <a:pt x="1568425" y="1803399"/>
                </a:lnTo>
                <a:lnTo>
                  <a:pt x="1558396" y="1816099"/>
                </a:lnTo>
                <a:close/>
              </a:path>
              <a:path w="1990725" h="1981200">
                <a:moveTo>
                  <a:pt x="1538082" y="1828799"/>
                </a:moveTo>
                <a:lnTo>
                  <a:pt x="452492" y="1828799"/>
                </a:lnTo>
                <a:lnTo>
                  <a:pt x="442293" y="1816099"/>
                </a:lnTo>
                <a:lnTo>
                  <a:pt x="1548281" y="1816099"/>
                </a:lnTo>
                <a:lnTo>
                  <a:pt x="1538082" y="1828799"/>
                </a:lnTo>
                <a:close/>
              </a:path>
              <a:path w="1990725" h="1981200">
                <a:moveTo>
                  <a:pt x="1517445" y="1841499"/>
                </a:moveTo>
                <a:lnTo>
                  <a:pt x="473129" y="1841499"/>
                </a:lnTo>
                <a:lnTo>
                  <a:pt x="462770" y="1828799"/>
                </a:lnTo>
                <a:lnTo>
                  <a:pt x="1527803" y="1828799"/>
                </a:lnTo>
                <a:lnTo>
                  <a:pt x="1517445" y="1841499"/>
                </a:lnTo>
                <a:close/>
              </a:path>
              <a:path w="1990725" h="1981200">
                <a:moveTo>
                  <a:pt x="1496489" y="1854199"/>
                </a:moveTo>
                <a:lnTo>
                  <a:pt x="494085" y="1854199"/>
                </a:lnTo>
                <a:lnTo>
                  <a:pt x="483568" y="1841499"/>
                </a:lnTo>
                <a:lnTo>
                  <a:pt x="1507005" y="1841499"/>
                </a:lnTo>
                <a:lnTo>
                  <a:pt x="1496489" y="1854199"/>
                </a:lnTo>
                <a:close/>
              </a:path>
              <a:path w="1990725" h="1981200">
                <a:moveTo>
                  <a:pt x="1475235" y="1866899"/>
                </a:moveTo>
                <a:lnTo>
                  <a:pt x="515338" y="1866899"/>
                </a:lnTo>
                <a:lnTo>
                  <a:pt x="504675" y="1854199"/>
                </a:lnTo>
                <a:lnTo>
                  <a:pt x="1485899" y="1854199"/>
                </a:lnTo>
                <a:lnTo>
                  <a:pt x="1475235" y="1866899"/>
                </a:lnTo>
                <a:close/>
              </a:path>
              <a:path w="1990725" h="1981200">
                <a:moveTo>
                  <a:pt x="1442813" y="1879599"/>
                </a:moveTo>
                <a:lnTo>
                  <a:pt x="547761" y="1879599"/>
                </a:lnTo>
                <a:lnTo>
                  <a:pt x="536885" y="1866899"/>
                </a:lnTo>
                <a:lnTo>
                  <a:pt x="1453689" y="1866899"/>
                </a:lnTo>
                <a:lnTo>
                  <a:pt x="1442813" y="1879599"/>
                </a:lnTo>
                <a:close/>
              </a:path>
              <a:path w="1990725" h="1981200">
                <a:moveTo>
                  <a:pt x="1420859" y="1892299"/>
                </a:moveTo>
                <a:lnTo>
                  <a:pt x="569715" y="1892299"/>
                </a:lnTo>
                <a:lnTo>
                  <a:pt x="558704" y="1879599"/>
                </a:lnTo>
                <a:lnTo>
                  <a:pt x="1431870" y="1879599"/>
                </a:lnTo>
                <a:lnTo>
                  <a:pt x="1420859" y="1892299"/>
                </a:lnTo>
                <a:close/>
              </a:path>
              <a:path w="1990725" h="1981200">
                <a:moveTo>
                  <a:pt x="1398649" y="1904999"/>
                </a:moveTo>
                <a:lnTo>
                  <a:pt x="591925" y="1904999"/>
                </a:lnTo>
                <a:lnTo>
                  <a:pt x="580789" y="1892299"/>
                </a:lnTo>
                <a:lnTo>
                  <a:pt x="1409784" y="1892299"/>
                </a:lnTo>
                <a:lnTo>
                  <a:pt x="1398649" y="1904999"/>
                </a:lnTo>
                <a:close/>
              </a:path>
              <a:path w="1990725" h="1981200">
                <a:moveTo>
                  <a:pt x="1364881" y="1917699"/>
                </a:moveTo>
                <a:lnTo>
                  <a:pt x="625692" y="1917699"/>
                </a:lnTo>
                <a:lnTo>
                  <a:pt x="614378" y="1904999"/>
                </a:lnTo>
                <a:lnTo>
                  <a:pt x="1376195" y="1904999"/>
                </a:lnTo>
                <a:lnTo>
                  <a:pt x="1364881" y="1917699"/>
                </a:lnTo>
                <a:close/>
              </a:path>
              <a:path w="1990725" h="1981200">
                <a:moveTo>
                  <a:pt x="1330614" y="1930399"/>
                </a:moveTo>
                <a:lnTo>
                  <a:pt x="659959" y="1930399"/>
                </a:lnTo>
                <a:lnTo>
                  <a:pt x="648483" y="1917699"/>
                </a:lnTo>
                <a:lnTo>
                  <a:pt x="1342090" y="1917699"/>
                </a:lnTo>
                <a:lnTo>
                  <a:pt x="1330614" y="1930399"/>
                </a:lnTo>
                <a:close/>
              </a:path>
              <a:path w="1990725" h="1981200">
                <a:moveTo>
                  <a:pt x="1295893" y="1943099"/>
                </a:moveTo>
                <a:lnTo>
                  <a:pt x="694681" y="1943099"/>
                </a:lnTo>
                <a:lnTo>
                  <a:pt x="683060" y="1930399"/>
                </a:lnTo>
                <a:lnTo>
                  <a:pt x="1307514" y="1930399"/>
                </a:lnTo>
                <a:lnTo>
                  <a:pt x="1295893" y="1943099"/>
                </a:lnTo>
                <a:close/>
              </a:path>
              <a:path w="1990725" h="1981200">
                <a:moveTo>
                  <a:pt x="1248971" y="1955799"/>
                </a:moveTo>
                <a:lnTo>
                  <a:pt x="741602" y="1955799"/>
                </a:lnTo>
                <a:lnTo>
                  <a:pt x="729811" y="1943099"/>
                </a:lnTo>
                <a:lnTo>
                  <a:pt x="1260763" y="1943099"/>
                </a:lnTo>
                <a:lnTo>
                  <a:pt x="1248971" y="1955799"/>
                </a:lnTo>
                <a:close/>
              </a:path>
              <a:path w="1990725" h="1981200">
                <a:moveTo>
                  <a:pt x="1201439" y="1968499"/>
                </a:moveTo>
                <a:lnTo>
                  <a:pt x="789135" y="1968499"/>
                </a:lnTo>
                <a:lnTo>
                  <a:pt x="777202" y="1955799"/>
                </a:lnTo>
                <a:lnTo>
                  <a:pt x="1213372" y="1955799"/>
                </a:lnTo>
                <a:lnTo>
                  <a:pt x="1201439" y="1968499"/>
                </a:lnTo>
                <a:close/>
              </a:path>
              <a:path w="1990725" h="1981200">
                <a:moveTo>
                  <a:pt x="1129243" y="1981199"/>
                </a:moveTo>
                <a:lnTo>
                  <a:pt x="861331" y="1981199"/>
                </a:lnTo>
                <a:lnTo>
                  <a:pt x="849237" y="1968499"/>
                </a:lnTo>
                <a:lnTo>
                  <a:pt x="1141337" y="1968499"/>
                </a:lnTo>
                <a:lnTo>
                  <a:pt x="1129243" y="1981199"/>
                </a:lnTo>
                <a:close/>
              </a:path>
            </a:pathLst>
          </a:custGeom>
          <a:solidFill>
            <a:srgbClr val="73AEDA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8887" y="5673015"/>
            <a:ext cx="1187492" cy="12170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1" name="object 11"/>
          <p:cNvSpPr/>
          <p:nvPr/>
        </p:nvSpPr>
        <p:spPr>
          <a:xfrm>
            <a:off x="2289161" y="5402972"/>
            <a:ext cx="1990725" cy="1981200"/>
          </a:xfrm>
          <a:custGeom>
            <a:avLst/>
            <a:gdLst/>
            <a:ahLst/>
            <a:cxnLst/>
            <a:rect l="l" t="t" r="r" b="b"/>
            <a:pathLst>
              <a:path w="1990725" h="1981200">
                <a:moveTo>
                  <a:pt x="1165456" y="12699"/>
                </a:moveTo>
                <a:lnTo>
                  <a:pt x="825118" y="12699"/>
                </a:lnTo>
                <a:lnTo>
                  <a:pt x="837164" y="0"/>
                </a:lnTo>
                <a:lnTo>
                  <a:pt x="1153409" y="0"/>
                </a:lnTo>
                <a:lnTo>
                  <a:pt x="1165456" y="12699"/>
                </a:lnTo>
                <a:close/>
              </a:path>
              <a:path w="1990725" h="1981200">
                <a:moveTo>
                  <a:pt x="1225273" y="25399"/>
                </a:moveTo>
                <a:lnTo>
                  <a:pt x="765301" y="25399"/>
                </a:lnTo>
                <a:lnTo>
                  <a:pt x="777202" y="12699"/>
                </a:lnTo>
                <a:lnTo>
                  <a:pt x="1213372" y="12699"/>
                </a:lnTo>
                <a:lnTo>
                  <a:pt x="1225273" y="25399"/>
                </a:lnTo>
                <a:close/>
              </a:path>
              <a:path w="1990725" h="1981200">
                <a:moveTo>
                  <a:pt x="1272514" y="38099"/>
                </a:moveTo>
                <a:lnTo>
                  <a:pt x="718060" y="38099"/>
                </a:lnTo>
                <a:lnTo>
                  <a:pt x="729811" y="25399"/>
                </a:lnTo>
                <a:lnTo>
                  <a:pt x="1260763" y="25399"/>
                </a:lnTo>
                <a:lnTo>
                  <a:pt x="1272514" y="38099"/>
                </a:lnTo>
                <a:close/>
              </a:path>
              <a:path w="1990725" h="1981200">
                <a:moveTo>
                  <a:pt x="1319087" y="50799"/>
                </a:moveTo>
                <a:lnTo>
                  <a:pt x="671486" y="50799"/>
                </a:lnTo>
                <a:lnTo>
                  <a:pt x="683060" y="38099"/>
                </a:lnTo>
                <a:lnTo>
                  <a:pt x="1307514" y="38099"/>
                </a:lnTo>
                <a:lnTo>
                  <a:pt x="1319087" y="50799"/>
                </a:lnTo>
                <a:close/>
              </a:path>
              <a:path w="1990725" h="1981200">
                <a:moveTo>
                  <a:pt x="1353513" y="63499"/>
                </a:moveTo>
                <a:lnTo>
                  <a:pt x="637061" y="63499"/>
                </a:lnTo>
                <a:lnTo>
                  <a:pt x="648483" y="50799"/>
                </a:lnTo>
                <a:lnTo>
                  <a:pt x="1342090" y="50799"/>
                </a:lnTo>
                <a:lnTo>
                  <a:pt x="1353513" y="63499"/>
                </a:lnTo>
                <a:close/>
              </a:path>
              <a:path w="1990725" h="1981200">
                <a:moveTo>
                  <a:pt x="1387453" y="76199"/>
                </a:moveTo>
                <a:lnTo>
                  <a:pt x="603121" y="76199"/>
                </a:lnTo>
                <a:lnTo>
                  <a:pt x="614378" y="63499"/>
                </a:lnTo>
                <a:lnTo>
                  <a:pt x="1376196" y="63499"/>
                </a:lnTo>
                <a:lnTo>
                  <a:pt x="1387453" y="76199"/>
                </a:lnTo>
                <a:close/>
              </a:path>
              <a:path w="1990725" h="1981200">
                <a:moveTo>
                  <a:pt x="1409785" y="88899"/>
                </a:moveTo>
                <a:lnTo>
                  <a:pt x="580789" y="88899"/>
                </a:lnTo>
                <a:lnTo>
                  <a:pt x="591925" y="76199"/>
                </a:lnTo>
                <a:lnTo>
                  <a:pt x="1398649" y="76199"/>
                </a:lnTo>
                <a:lnTo>
                  <a:pt x="1409785" y="88899"/>
                </a:lnTo>
                <a:close/>
              </a:path>
              <a:path w="1990725" h="1981200">
                <a:moveTo>
                  <a:pt x="1442813" y="101599"/>
                </a:moveTo>
                <a:lnTo>
                  <a:pt x="547761" y="101599"/>
                </a:lnTo>
                <a:lnTo>
                  <a:pt x="558704" y="88899"/>
                </a:lnTo>
                <a:lnTo>
                  <a:pt x="1431870" y="88899"/>
                </a:lnTo>
                <a:lnTo>
                  <a:pt x="1442813" y="101599"/>
                </a:lnTo>
                <a:close/>
              </a:path>
              <a:path w="1990725" h="1981200">
                <a:moveTo>
                  <a:pt x="1464498" y="114299"/>
                </a:moveTo>
                <a:lnTo>
                  <a:pt x="526076" y="114299"/>
                </a:lnTo>
                <a:lnTo>
                  <a:pt x="536885" y="101599"/>
                </a:lnTo>
                <a:lnTo>
                  <a:pt x="1453689" y="101599"/>
                </a:lnTo>
                <a:lnTo>
                  <a:pt x="1464498" y="114299"/>
                </a:lnTo>
                <a:close/>
              </a:path>
              <a:path w="1990725" h="1981200">
                <a:moveTo>
                  <a:pt x="1485899" y="126999"/>
                </a:moveTo>
                <a:lnTo>
                  <a:pt x="504675" y="126999"/>
                </a:lnTo>
                <a:lnTo>
                  <a:pt x="515339" y="114299"/>
                </a:lnTo>
                <a:lnTo>
                  <a:pt x="1475236" y="114299"/>
                </a:lnTo>
                <a:lnTo>
                  <a:pt x="1485899" y="126999"/>
                </a:lnTo>
                <a:close/>
              </a:path>
              <a:path w="1990725" h="1981200">
                <a:moveTo>
                  <a:pt x="1507006" y="139699"/>
                </a:moveTo>
                <a:lnTo>
                  <a:pt x="483568" y="139699"/>
                </a:lnTo>
                <a:lnTo>
                  <a:pt x="494085" y="126999"/>
                </a:lnTo>
                <a:lnTo>
                  <a:pt x="1496489" y="126999"/>
                </a:lnTo>
                <a:lnTo>
                  <a:pt x="1507006" y="139699"/>
                </a:lnTo>
                <a:close/>
              </a:path>
              <a:path w="1990725" h="1981200">
                <a:moveTo>
                  <a:pt x="1527804" y="152399"/>
                </a:moveTo>
                <a:lnTo>
                  <a:pt x="462770" y="152399"/>
                </a:lnTo>
                <a:lnTo>
                  <a:pt x="473129" y="139699"/>
                </a:lnTo>
                <a:lnTo>
                  <a:pt x="1517445" y="139699"/>
                </a:lnTo>
                <a:lnTo>
                  <a:pt x="1527804" y="152399"/>
                </a:lnTo>
                <a:close/>
              </a:path>
              <a:path w="1990725" h="1981200">
                <a:moveTo>
                  <a:pt x="1548281" y="165099"/>
                </a:moveTo>
                <a:lnTo>
                  <a:pt x="442293" y="165099"/>
                </a:lnTo>
                <a:lnTo>
                  <a:pt x="452492" y="152399"/>
                </a:lnTo>
                <a:lnTo>
                  <a:pt x="1538082" y="152399"/>
                </a:lnTo>
                <a:lnTo>
                  <a:pt x="1548281" y="165099"/>
                </a:lnTo>
                <a:close/>
              </a:path>
              <a:path w="1990725" h="1981200">
                <a:moveTo>
                  <a:pt x="1568425" y="177799"/>
                </a:moveTo>
                <a:lnTo>
                  <a:pt x="422149" y="177799"/>
                </a:lnTo>
                <a:lnTo>
                  <a:pt x="432178" y="165099"/>
                </a:lnTo>
                <a:lnTo>
                  <a:pt x="1558396" y="165099"/>
                </a:lnTo>
                <a:lnTo>
                  <a:pt x="1568425" y="177799"/>
                </a:lnTo>
                <a:close/>
              </a:path>
              <a:path w="1990725" h="1981200">
                <a:moveTo>
                  <a:pt x="1597990" y="203199"/>
                </a:moveTo>
                <a:lnTo>
                  <a:pt x="392583" y="203199"/>
                </a:lnTo>
                <a:lnTo>
                  <a:pt x="402350" y="190499"/>
                </a:lnTo>
                <a:lnTo>
                  <a:pt x="412206" y="177799"/>
                </a:lnTo>
                <a:lnTo>
                  <a:pt x="1578367" y="177799"/>
                </a:lnTo>
                <a:lnTo>
                  <a:pt x="1588224" y="190499"/>
                </a:lnTo>
                <a:lnTo>
                  <a:pt x="1597990" y="203199"/>
                </a:lnTo>
                <a:close/>
              </a:path>
              <a:path w="1990725" h="1981200">
                <a:moveTo>
                  <a:pt x="1617248" y="215899"/>
                </a:moveTo>
                <a:lnTo>
                  <a:pt x="373326" y="215899"/>
                </a:lnTo>
                <a:lnTo>
                  <a:pt x="382908" y="203199"/>
                </a:lnTo>
                <a:lnTo>
                  <a:pt x="1607665" y="203199"/>
                </a:lnTo>
                <a:lnTo>
                  <a:pt x="1617248" y="215899"/>
                </a:lnTo>
                <a:close/>
              </a:path>
              <a:path w="1990725" h="1981200">
                <a:moveTo>
                  <a:pt x="1645431" y="241299"/>
                </a:moveTo>
                <a:lnTo>
                  <a:pt x="345143" y="241299"/>
                </a:lnTo>
                <a:lnTo>
                  <a:pt x="354440" y="228599"/>
                </a:lnTo>
                <a:lnTo>
                  <a:pt x="363836" y="215899"/>
                </a:lnTo>
                <a:lnTo>
                  <a:pt x="1626738" y="215899"/>
                </a:lnTo>
                <a:lnTo>
                  <a:pt x="1636133" y="228599"/>
                </a:lnTo>
                <a:lnTo>
                  <a:pt x="1645431" y="241299"/>
                </a:lnTo>
                <a:close/>
              </a:path>
              <a:path w="1990725" h="1981200">
                <a:moveTo>
                  <a:pt x="1663731" y="253999"/>
                </a:moveTo>
                <a:lnTo>
                  <a:pt x="326842" y="253999"/>
                </a:lnTo>
                <a:lnTo>
                  <a:pt x="335944" y="241299"/>
                </a:lnTo>
                <a:lnTo>
                  <a:pt x="1654630" y="241299"/>
                </a:lnTo>
                <a:lnTo>
                  <a:pt x="1663731" y="253999"/>
                </a:lnTo>
                <a:close/>
              </a:path>
              <a:path w="1990725" h="1981200">
                <a:moveTo>
                  <a:pt x="1690424" y="279399"/>
                </a:moveTo>
                <a:lnTo>
                  <a:pt x="300150" y="279399"/>
                </a:lnTo>
                <a:lnTo>
                  <a:pt x="308944" y="266699"/>
                </a:lnTo>
                <a:lnTo>
                  <a:pt x="317842" y="253999"/>
                </a:lnTo>
                <a:lnTo>
                  <a:pt x="1672732" y="253999"/>
                </a:lnTo>
                <a:lnTo>
                  <a:pt x="1681630" y="266699"/>
                </a:lnTo>
                <a:lnTo>
                  <a:pt x="1690424" y="279399"/>
                </a:lnTo>
                <a:close/>
              </a:path>
              <a:path w="1990725" h="1981200">
                <a:moveTo>
                  <a:pt x="1724543" y="317499"/>
                </a:moveTo>
                <a:lnTo>
                  <a:pt x="266031" y="317499"/>
                </a:lnTo>
                <a:lnTo>
                  <a:pt x="274399" y="304799"/>
                </a:lnTo>
                <a:lnTo>
                  <a:pt x="282875" y="292099"/>
                </a:lnTo>
                <a:lnTo>
                  <a:pt x="291459" y="279399"/>
                </a:lnTo>
                <a:lnTo>
                  <a:pt x="1699114" y="279399"/>
                </a:lnTo>
                <a:lnTo>
                  <a:pt x="1707699" y="292099"/>
                </a:lnTo>
                <a:lnTo>
                  <a:pt x="1716175" y="304799"/>
                </a:lnTo>
                <a:lnTo>
                  <a:pt x="1724543" y="317499"/>
                </a:lnTo>
                <a:close/>
              </a:path>
              <a:path w="1990725" h="1981200">
                <a:moveTo>
                  <a:pt x="1748984" y="342899"/>
                </a:moveTo>
                <a:lnTo>
                  <a:pt x="241590" y="342899"/>
                </a:lnTo>
                <a:lnTo>
                  <a:pt x="249624" y="330199"/>
                </a:lnTo>
                <a:lnTo>
                  <a:pt x="257772" y="317499"/>
                </a:lnTo>
                <a:lnTo>
                  <a:pt x="1732802" y="317499"/>
                </a:lnTo>
                <a:lnTo>
                  <a:pt x="1740950" y="330199"/>
                </a:lnTo>
                <a:lnTo>
                  <a:pt x="1748984" y="342899"/>
                </a:lnTo>
                <a:close/>
              </a:path>
              <a:path w="1990725" h="1981200">
                <a:moveTo>
                  <a:pt x="1779977" y="380999"/>
                </a:moveTo>
                <a:lnTo>
                  <a:pt x="210597" y="380999"/>
                </a:lnTo>
                <a:lnTo>
                  <a:pt x="218170" y="368299"/>
                </a:lnTo>
                <a:lnTo>
                  <a:pt x="225861" y="355599"/>
                </a:lnTo>
                <a:lnTo>
                  <a:pt x="233669" y="342899"/>
                </a:lnTo>
                <a:lnTo>
                  <a:pt x="1756905" y="342899"/>
                </a:lnTo>
                <a:lnTo>
                  <a:pt x="1764712" y="355599"/>
                </a:lnTo>
                <a:lnTo>
                  <a:pt x="1772404" y="368299"/>
                </a:lnTo>
                <a:lnTo>
                  <a:pt x="1779977" y="380999"/>
                </a:lnTo>
                <a:close/>
              </a:path>
              <a:path w="1990725" h="1981200">
                <a:moveTo>
                  <a:pt x="1816051" y="431799"/>
                </a:moveTo>
                <a:lnTo>
                  <a:pt x="174522" y="431799"/>
                </a:lnTo>
                <a:lnTo>
                  <a:pt x="181494" y="419099"/>
                </a:lnTo>
                <a:lnTo>
                  <a:pt x="188588" y="406399"/>
                </a:lnTo>
                <a:lnTo>
                  <a:pt x="195804" y="393699"/>
                </a:lnTo>
                <a:lnTo>
                  <a:pt x="203141" y="380999"/>
                </a:lnTo>
                <a:lnTo>
                  <a:pt x="1787432" y="380999"/>
                </a:lnTo>
                <a:lnTo>
                  <a:pt x="1794769" y="393699"/>
                </a:lnTo>
                <a:lnTo>
                  <a:pt x="1801986" y="406399"/>
                </a:lnTo>
                <a:lnTo>
                  <a:pt x="1809080" y="419099"/>
                </a:lnTo>
                <a:lnTo>
                  <a:pt x="1816051" y="431799"/>
                </a:lnTo>
                <a:close/>
              </a:path>
              <a:path w="1990725" h="1981200">
                <a:moveTo>
                  <a:pt x="1849038" y="482599"/>
                </a:moveTo>
                <a:lnTo>
                  <a:pt x="141536" y="482599"/>
                </a:lnTo>
                <a:lnTo>
                  <a:pt x="147880" y="469899"/>
                </a:lnTo>
                <a:lnTo>
                  <a:pt x="154351" y="457199"/>
                </a:lnTo>
                <a:lnTo>
                  <a:pt x="160949" y="444499"/>
                </a:lnTo>
                <a:lnTo>
                  <a:pt x="167673" y="431799"/>
                </a:lnTo>
                <a:lnTo>
                  <a:pt x="1822900" y="431799"/>
                </a:lnTo>
                <a:lnTo>
                  <a:pt x="1829625" y="444499"/>
                </a:lnTo>
                <a:lnTo>
                  <a:pt x="1836222" y="457199"/>
                </a:lnTo>
                <a:lnTo>
                  <a:pt x="1842693" y="469899"/>
                </a:lnTo>
                <a:lnTo>
                  <a:pt x="1849038" y="482599"/>
                </a:lnTo>
                <a:close/>
              </a:path>
              <a:path w="1990725" h="1981200">
                <a:moveTo>
                  <a:pt x="1884369" y="546099"/>
                </a:moveTo>
                <a:lnTo>
                  <a:pt x="106205" y="546099"/>
                </a:lnTo>
                <a:lnTo>
                  <a:pt x="111763" y="533399"/>
                </a:lnTo>
                <a:lnTo>
                  <a:pt x="117456" y="520699"/>
                </a:lnTo>
                <a:lnTo>
                  <a:pt x="123280" y="507999"/>
                </a:lnTo>
                <a:lnTo>
                  <a:pt x="129235" y="495299"/>
                </a:lnTo>
                <a:lnTo>
                  <a:pt x="135320" y="482599"/>
                </a:lnTo>
                <a:lnTo>
                  <a:pt x="1855253" y="482599"/>
                </a:lnTo>
                <a:lnTo>
                  <a:pt x="1873118" y="520699"/>
                </a:lnTo>
                <a:lnTo>
                  <a:pt x="1884369" y="546099"/>
                </a:lnTo>
                <a:close/>
              </a:path>
              <a:path w="1990725" h="1981200">
                <a:moveTo>
                  <a:pt x="1928278" y="647699"/>
                </a:moveTo>
                <a:lnTo>
                  <a:pt x="62295" y="647699"/>
                </a:lnTo>
                <a:lnTo>
                  <a:pt x="66621" y="634999"/>
                </a:lnTo>
                <a:lnTo>
                  <a:pt x="80436" y="596899"/>
                </a:lnTo>
                <a:lnTo>
                  <a:pt x="95490" y="558799"/>
                </a:lnTo>
                <a:lnTo>
                  <a:pt x="100781" y="546099"/>
                </a:lnTo>
                <a:lnTo>
                  <a:pt x="1889793" y="546099"/>
                </a:lnTo>
                <a:lnTo>
                  <a:pt x="1905257" y="584199"/>
                </a:lnTo>
                <a:lnTo>
                  <a:pt x="1919487" y="622299"/>
                </a:lnTo>
                <a:lnTo>
                  <a:pt x="1928278" y="647699"/>
                </a:lnTo>
                <a:close/>
              </a:path>
              <a:path w="1990725" h="1981200">
                <a:moveTo>
                  <a:pt x="1973833" y="812799"/>
                </a:moveTo>
                <a:lnTo>
                  <a:pt x="16740" y="812799"/>
                </a:lnTo>
                <a:lnTo>
                  <a:pt x="19050" y="800099"/>
                </a:lnTo>
                <a:lnTo>
                  <a:pt x="26859" y="761999"/>
                </a:lnTo>
                <a:lnTo>
                  <a:pt x="35980" y="723899"/>
                </a:lnTo>
                <a:lnTo>
                  <a:pt x="46402" y="685799"/>
                </a:lnTo>
                <a:lnTo>
                  <a:pt x="58109" y="647699"/>
                </a:lnTo>
                <a:lnTo>
                  <a:pt x="1932464" y="647699"/>
                </a:lnTo>
                <a:lnTo>
                  <a:pt x="1944172" y="685799"/>
                </a:lnTo>
                <a:lnTo>
                  <a:pt x="1954593" y="723899"/>
                </a:lnTo>
                <a:lnTo>
                  <a:pt x="1963715" y="761999"/>
                </a:lnTo>
                <a:lnTo>
                  <a:pt x="1971524" y="800099"/>
                </a:lnTo>
                <a:lnTo>
                  <a:pt x="1973833" y="812799"/>
                </a:lnTo>
                <a:close/>
              </a:path>
              <a:path w="1990725" h="1981200">
                <a:moveTo>
                  <a:pt x="1984584" y="1104899"/>
                </a:moveTo>
                <a:lnTo>
                  <a:pt x="5989" y="1104899"/>
                </a:lnTo>
                <a:lnTo>
                  <a:pt x="4718" y="1092199"/>
                </a:lnTo>
                <a:lnTo>
                  <a:pt x="1798" y="1054099"/>
                </a:lnTo>
                <a:lnTo>
                  <a:pt x="224" y="1015999"/>
                </a:lnTo>
                <a:lnTo>
                  <a:pt x="0" y="1003299"/>
                </a:lnTo>
                <a:lnTo>
                  <a:pt x="0" y="977899"/>
                </a:lnTo>
                <a:lnTo>
                  <a:pt x="1124" y="939799"/>
                </a:lnTo>
                <a:lnTo>
                  <a:pt x="3595" y="901699"/>
                </a:lnTo>
                <a:lnTo>
                  <a:pt x="7410" y="863599"/>
                </a:lnTo>
                <a:lnTo>
                  <a:pt x="12564" y="825499"/>
                </a:lnTo>
                <a:lnTo>
                  <a:pt x="14579" y="812799"/>
                </a:lnTo>
                <a:lnTo>
                  <a:pt x="1975995" y="812799"/>
                </a:lnTo>
                <a:lnTo>
                  <a:pt x="1981594" y="850899"/>
                </a:lnTo>
                <a:lnTo>
                  <a:pt x="1985857" y="888999"/>
                </a:lnTo>
                <a:lnTo>
                  <a:pt x="1988776" y="927099"/>
                </a:lnTo>
                <a:lnTo>
                  <a:pt x="1990350" y="965199"/>
                </a:lnTo>
                <a:lnTo>
                  <a:pt x="1990574" y="977899"/>
                </a:lnTo>
                <a:lnTo>
                  <a:pt x="1990574" y="1003299"/>
                </a:lnTo>
                <a:lnTo>
                  <a:pt x="1989450" y="1041399"/>
                </a:lnTo>
                <a:lnTo>
                  <a:pt x="1986979" y="1079499"/>
                </a:lnTo>
                <a:lnTo>
                  <a:pt x="1984584" y="1104899"/>
                </a:lnTo>
                <a:close/>
              </a:path>
              <a:path w="1990725" h="1981200">
                <a:moveTo>
                  <a:pt x="1944171" y="1295399"/>
                </a:moveTo>
                <a:lnTo>
                  <a:pt x="46402" y="1295399"/>
                </a:lnTo>
                <a:lnTo>
                  <a:pt x="42785" y="1282699"/>
                </a:lnTo>
                <a:lnTo>
                  <a:pt x="32795" y="1244599"/>
                </a:lnTo>
                <a:lnTo>
                  <a:pt x="24110" y="1206499"/>
                </a:lnTo>
                <a:lnTo>
                  <a:pt x="16740" y="1168399"/>
                </a:lnTo>
                <a:lnTo>
                  <a:pt x="10698" y="1130299"/>
                </a:lnTo>
                <a:lnTo>
                  <a:pt x="7410" y="1104899"/>
                </a:lnTo>
                <a:lnTo>
                  <a:pt x="1983164" y="1104899"/>
                </a:lnTo>
                <a:lnTo>
                  <a:pt x="1978009" y="1142999"/>
                </a:lnTo>
                <a:lnTo>
                  <a:pt x="1971524" y="1181099"/>
                </a:lnTo>
                <a:lnTo>
                  <a:pt x="1963715" y="1219199"/>
                </a:lnTo>
                <a:lnTo>
                  <a:pt x="1954593" y="1257299"/>
                </a:lnTo>
                <a:lnTo>
                  <a:pt x="1944171" y="1295399"/>
                </a:lnTo>
                <a:close/>
              </a:path>
              <a:path w="1990725" h="1981200">
                <a:moveTo>
                  <a:pt x="1900239" y="1409699"/>
                </a:moveTo>
                <a:lnTo>
                  <a:pt x="90335" y="1409699"/>
                </a:lnTo>
                <a:lnTo>
                  <a:pt x="85317" y="1396999"/>
                </a:lnTo>
                <a:lnTo>
                  <a:pt x="71086" y="1358899"/>
                </a:lnTo>
                <a:lnTo>
                  <a:pt x="58109" y="1320799"/>
                </a:lnTo>
                <a:lnTo>
                  <a:pt x="50162" y="1295399"/>
                </a:lnTo>
                <a:lnTo>
                  <a:pt x="1940411" y="1295399"/>
                </a:lnTo>
                <a:lnTo>
                  <a:pt x="1928278" y="1333499"/>
                </a:lnTo>
                <a:lnTo>
                  <a:pt x="1914882" y="1371599"/>
                </a:lnTo>
                <a:lnTo>
                  <a:pt x="1900239" y="1409699"/>
                </a:lnTo>
                <a:close/>
              </a:path>
              <a:path w="1990725" h="1981200">
                <a:moveTo>
                  <a:pt x="1861339" y="1485899"/>
                </a:moveTo>
                <a:lnTo>
                  <a:pt x="129235" y="1485899"/>
                </a:lnTo>
                <a:lnTo>
                  <a:pt x="123280" y="1473199"/>
                </a:lnTo>
                <a:lnTo>
                  <a:pt x="106205" y="1435099"/>
                </a:lnTo>
                <a:lnTo>
                  <a:pt x="95490" y="1409699"/>
                </a:lnTo>
                <a:lnTo>
                  <a:pt x="1895084" y="1409699"/>
                </a:lnTo>
                <a:lnTo>
                  <a:pt x="1878810" y="1447799"/>
                </a:lnTo>
                <a:lnTo>
                  <a:pt x="1861339" y="1485899"/>
                </a:lnTo>
                <a:close/>
              </a:path>
              <a:path w="1990725" h="1981200">
                <a:moveTo>
                  <a:pt x="1829625" y="1536699"/>
                </a:moveTo>
                <a:lnTo>
                  <a:pt x="160949" y="1536699"/>
                </a:lnTo>
                <a:lnTo>
                  <a:pt x="154351" y="1523999"/>
                </a:lnTo>
                <a:lnTo>
                  <a:pt x="147880" y="1511299"/>
                </a:lnTo>
                <a:lnTo>
                  <a:pt x="141536" y="1498599"/>
                </a:lnTo>
                <a:lnTo>
                  <a:pt x="135320" y="1485899"/>
                </a:lnTo>
                <a:lnTo>
                  <a:pt x="1855253" y="1485899"/>
                </a:lnTo>
                <a:lnTo>
                  <a:pt x="1849038" y="1498599"/>
                </a:lnTo>
                <a:lnTo>
                  <a:pt x="1842693" y="1511299"/>
                </a:lnTo>
                <a:lnTo>
                  <a:pt x="1836222" y="1523999"/>
                </a:lnTo>
                <a:lnTo>
                  <a:pt x="1829625" y="1536699"/>
                </a:lnTo>
                <a:close/>
              </a:path>
              <a:path w="1990725" h="1981200">
                <a:moveTo>
                  <a:pt x="1794769" y="1587499"/>
                </a:moveTo>
                <a:lnTo>
                  <a:pt x="195804" y="1587499"/>
                </a:lnTo>
                <a:lnTo>
                  <a:pt x="188588" y="1574799"/>
                </a:lnTo>
                <a:lnTo>
                  <a:pt x="181494" y="1562099"/>
                </a:lnTo>
                <a:lnTo>
                  <a:pt x="174522" y="1549399"/>
                </a:lnTo>
                <a:lnTo>
                  <a:pt x="167673" y="1536699"/>
                </a:lnTo>
                <a:lnTo>
                  <a:pt x="1822900" y="1536699"/>
                </a:lnTo>
                <a:lnTo>
                  <a:pt x="1816051" y="1549399"/>
                </a:lnTo>
                <a:lnTo>
                  <a:pt x="1809080" y="1562099"/>
                </a:lnTo>
                <a:lnTo>
                  <a:pt x="1801986" y="1574799"/>
                </a:lnTo>
                <a:lnTo>
                  <a:pt x="1794769" y="1587499"/>
                </a:lnTo>
                <a:close/>
              </a:path>
              <a:path w="1990725" h="1981200">
                <a:moveTo>
                  <a:pt x="1764712" y="1625599"/>
                </a:moveTo>
                <a:lnTo>
                  <a:pt x="225861" y="1625599"/>
                </a:lnTo>
                <a:lnTo>
                  <a:pt x="218170" y="1612899"/>
                </a:lnTo>
                <a:lnTo>
                  <a:pt x="210597" y="1600199"/>
                </a:lnTo>
                <a:lnTo>
                  <a:pt x="203141" y="1587499"/>
                </a:lnTo>
                <a:lnTo>
                  <a:pt x="1787432" y="1587499"/>
                </a:lnTo>
                <a:lnTo>
                  <a:pt x="1779977" y="1600199"/>
                </a:lnTo>
                <a:lnTo>
                  <a:pt x="1772404" y="1612899"/>
                </a:lnTo>
                <a:lnTo>
                  <a:pt x="1764712" y="1625599"/>
                </a:lnTo>
                <a:close/>
              </a:path>
              <a:path w="1990725" h="1981200">
                <a:moveTo>
                  <a:pt x="1732802" y="1663699"/>
                </a:moveTo>
                <a:lnTo>
                  <a:pt x="257772" y="1663699"/>
                </a:lnTo>
                <a:lnTo>
                  <a:pt x="249624" y="1650999"/>
                </a:lnTo>
                <a:lnTo>
                  <a:pt x="241590" y="1638299"/>
                </a:lnTo>
                <a:lnTo>
                  <a:pt x="233669" y="1625599"/>
                </a:lnTo>
                <a:lnTo>
                  <a:pt x="1756905" y="1625599"/>
                </a:lnTo>
                <a:lnTo>
                  <a:pt x="1748984" y="1638299"/>
                </a:lnTo>
                <a:lnTo>
                  <a:pt x="1740950" y="1650999"/>
                </a:lnTo>
                <a:lnTo>
                  <a:pt x="1732802" y="1663699"/>
                </a:lnTo>
                <a:close/>
              </a:path>
              <a:path w="1990725" h="1981200">
                <a:moveTo>
                  <a:pt x="1707699" y="1689099"/>
                </a:moveTo>
                <a:lnTo>
                  <a:pt x="282875" y="1689099"/>
                </a:lnTo>
                <a:lnTo>
                  <a:pt x="274399" y="1676399"/>
                </a:lnTo>
                <a:lnTo>
                  <a:pt x="266031" y="1663699"/>
                </a:lnTo>
                <a:lnTo>
                  <a:pt x="1724543" y="1663699"/>
                </a:lnTo>
                <a:lnTo>
                  <a:pt x="1716175" y="1676399"/>
                </a:lnTo>
                <a:lnTo>
                  <a:pt x="1707699" y="1689099"/>
                </a:lnTo>
                <a:close/>
              </a:path>
              <a:path w="1990725" h="1981200">
                <a:moveTo>
                  <a:pt x="1681630" y="1714499"/>
                </a:moveTo>
                <a:lnTo>
                  <a:pt x="308944" y="1714499"/>
                </a:lnTo>
                <a:lnTo>
                  <a:pt x="300150" y="1701799"/>
                </a:lnTo>
                <a:lnTo>
                  <a:pt x="291459" y="1689099"/>
                </a:lnTo>
                <a:lnTo>
                  <a:pt x="1699114" y="1689099"/>
                </a:lnTo>
                <a:lnTo>
                  <a:pt x="1690424" y="1701799"/>
                </a:lnTo>
                <a:lnTo>
                  <a:pt x="1681630" y="1714499"/>
                </a:lnTo>
                <a:close/>
              </a:path>
              <a:path w="1990725" h="1981200">
                <a:moveTo>
                  <a:pt x="1654630" y="1739899"/>
                </a:moveTo>
                <a:lnTo>
                  <a:pt x="335944" y="1739899"/>
                </a:lnTo>
                <a:lnTo>
                  <a:pt x="326842" y="1727199"/>
                </a:lnTo>
                <a:lnTo>
                  <a:pt x="317842" y="1714499"/>
                </a:lnTo>
                <a:lnTo>
                  <a:pt x="1672732" y="1714499"/>
                </a:lnTo>
                <a:lnTo>
                  <a:pt x="1663731" y="1727199"/>
                </a:lnTo>
                <a:lnTo>
                  <a:pt x="1654630" y="1739899"/>
                </a:lnTo>
                <a:close/>
              </a:path>
              <a:path w="1990725" h="1981200">
                <a:moveTo>
                  <a:pt x="1636133" y="1752599"/>
                </a:moveTo>
                <a:lnTo>
                  <a:pt x="354440" y="1752599"/>
                </a:lnTo>
                <a:lnTo>
                  <a:pt x="345143" y="1739899"/>
                </a:lnTo>
                <a:lnTo>
                  <a:pt x="1645431" y="1739899"/>
                </a:lnTo>
                <a:lnTo>
                  <a:pt x="1636133" y="1752599"/>
                </a:lnTo>
                <a:close/>
              </a:path>
              <a:path w="1990725" h="1981200">
                <a:moveTo>
                  <a:pt x="1607665" y="1777999"/>
                </a:moveTo>
                <a:lnTo>
                  <a:pt x="382908" y="1777999"/>
                </a:lnTo>
                <a:lnTo>
                  <a:pt x="373326" y="1765299"/>
                </a:lnTo>
                <a:lnTo>
                  <a:pt x="363836" y="1752599"/>
                </a:lnTo>
                <a:lnTo>
                  <a:pt x="1626738" y="1752599"/>
                </a:lnTo>
                <a:lnTo>
                  <a:pt x="1617248" y="1765299"/>
                </a:lnTo>
                <a:lnTo>
                  <a:pt x="1607665" y="1777999"/>
                </a:lnTo>
                <a:close/>
              </a:path>
              <a:path w="1990725" h="1981200">
                <a:moveTo>
                  <a:pt x="1588224" y="1790699"/>
                </a:moveTo>
                <a:lnTo>
                  <a:pt x="402350" y="1790699"/>
                </a:lnTo>
                <a:lnTo>
                  <a:pt x="392583" y="1777999"/>
                </a:lnTo>
                <a:lnTo>
                  <a:pt x="1597990" y="1777999"/>
                </a:lnTo>
                <a:lnTo>
                  <a:pt x="1588224" y="1790699"/>
                </a:lnTo>
                <a:close/>
              </a:path>
              <a:path w="1990725" h="1981200">
                <a:moveTo>
                  <a:pt x="1558396" y="1816099"/>
                </a:moveTo>
                <a:lnTo>
                  <a:pt x="432178" y="1816099"/>
                </a:lnTo>
                <a:lnTo>
                  <a:pt x="422149" y="1803399"/>
                </a:lnTo>
                <a:lnTo>
                  <a:pt x="412206" y="1790699"/>
                </a:lnTo>
                <a:lnTo>
                  <a:pt x="1578367" y="1790699"/>
                </a:lnTo>
                <a:lnTo>
                  <a:pt x="1568425" y="1803399"/>
                </a:lnTo>
                <a:lnTo>
                  <a:pt x="1558396" y="1816099"/>
                </a:lnTo>
                <a:close/>
              </a:path>
              <a:path w="1990725" h="1981200">
                <a:moveTo>
                  <a:pt x="1538082" y="1828799"/>
                </a:moveTo>
                <a:lnTo>
                  <a:pt x="452492" y="1828799"/>
                </a:lnTo>
                <a:lnTo>
                  <a:pt x="442293" y="1816099"/>
                </a:lnTo>
                <a:lnTo>
                  <a:pt x="1548281" y="1816099"/>
                </a:lnTo>
                <a:lnTo>
                  <a:pt x="1538082" y="1828799"/>
                </a:lnTo>
                <a:close/>
              </a:path>
              <a:path w="1990725" h="1981200">
                <a:moveTo>
                  <a:pt x="1517445" y="1841499"/>
                </a:moveTo>
                <a:lnTo>
                  <a:pt x="473129" y="1841499"/>
                </a:lnTo>
                <a:lnTo>
                  <a:pt x="462770" y="1828799"/>
                </a:lnTo>
                <a:lnTo>
                  <a:pt x="1527803" y="1828799"/>
                </a:lnTo>
                <a:lnTo>
                  <a:pt x="1517445" y="1841499"/>
                </a:lnTo>
                <a:close/>
              </a:path>
              <a:path w="1990725" h="1981200">
                <a:moveTo>
                  <a:pt x="1496489" y="1854199"/>
                </a:moveTo>
                <a:lnTo>
                  <a:pt x="494085" y="1854199"/>
                </a:lnTo>
                <a:lnTo>
                  <a:pt x="483568" y="1841499"/>
                </a:lnTo>
                <a:lnTo>
                  <a:pt x="1507005" y="1841499"/>
                </a:lnTo>
                <a:lnTo>
                  <a:pt x="1496489" y="1854199"/>
                </a:lnTo>
                <a:close/>
              </a:path>
              <a:path w="1990725" h="1981200">
                <a:moveTo>
                  <a:pt x="1475235" y="1866899"/>
                </a:moveTo>
                <a:lnTo>
                  <a:pt x="515338" y="1866899"/>
                </a:lnTo>
                <a:lnTo>
                  <a:pt x="504675" y="1854199"/>
                </a:lnTo>
                <a:lnTo>
                  <a:pt x="1485899" y="1854199"/>
                </a:lnTo>
                <a:lnTo>
                  <a:pt x="1475235" y="1866899"/>
                </a:lnTo>
                <a:close/>
              </a:path>
              <a:path w="1990725" h="1981200">
                <a:moveTo>
                  <a:pt x="1442813" y="1879599"/>
                </a:moveTo>
                <a:lnTo>
                  <a:pt x="547761" y="1879599"/>
                </a:lnTo>
                <a:lnTo>
                  <a:pt x="536885" y="1866899"/>
                </a:lnTo>
                <a:lnTo>
                  <a:pt x="1453689" y="1866899"/>
                </a:lnTo>
                <a:lnTo>
                  <a:pt x="1442813" y="1879599"/>
                </a:lnTo>
                <a:close/>
              </a:path>
              <a:path w="1990725" h="1981200">
                <a:moveTo>
                  <a:pt x="1420859" y="1892299"/>
                </a:moveTo>
                <a:lnTo>
                  <a:pt x="569715" y="1892299"/>
                </a:lnTo>
                <a:lnTo>
                  <a:pt x="558704" y="1879599"/>
                </a:lnTo>
                <a:lnTo>
                  <a:pt x="1431870" y="1879599"/>
                </a:lnTo>
                <a:lnTo>
                  <a:pt x="1420859" y="1892299"/>
                </a:lnTo>
                <a:close/>
              </a:path>
              <a:path w="1990725" h="1981200">
                <a:moveTo>
                  <a:pt x="1398649" y="1904999"/>
                </a:moveTo>
                <a:lnTo>
                  <a:pt x="591925" y="1904999"/>
                </a:lnTo>
                <a:lnTo>
                  <a:pt x="580789" y="1892299"/>
                </a:lnTo>
                <a:lnTo>
                  <a:pt x="1409784" y="1892299"/>
                </a:lnTo>
                <a:lnTo>
                  <a:pt x="1398649" y="1904999"/>
                </a:lnTo>
                <a:close/>
              </a:path>
              <a:path w="1990725" h="1981200">
                <a:moveTo>
                  <a:pt x="1364881" y="1917699"/>
                </a:moveTo>
                <a:lnTo>
                  <a:pt x="625692" y="1917699"/>
                </a:lnTo>
                <a:lnTo>
                  <a:pt x="614378" y="1904999"/>
                </a:lnTo>
                <a:lnTo>
                  <a:pt x="1376195" y="1904999"/>
                </a:lnTo>
                <a:lnTo>
                  <a:pt x="1364881" y="1917699"/>
                </a:lnTo>
                <a:close/>
              </a:path>
              <a:path w="1990725" h="1981200">
                <a:moveTo>
                  <a:pt x="1330614" y="1930399"/>
                </a:moveTo>
                <a:lnTo>
                  <a:pt x="659959" y="1930399"/>
                </a:lnTo>
                <a:lnTo>
                  <a:pt x="648483" y="1917699"/>
                </a:lnTo>
                <a:lnTo>
                  <a:pt x="1342090" y="1917699"/>
                </a:lnTo>
                <a:lnTo>
                  <a:pt x="1330614" y="1930399"/>
                </a:lnTo>
                <a:close/>
              </a:path>
              <a:path w="1990725" h="1981200">
                <a:moveTo>
                  <a:pt x="1295893" y="1943099"/>
                </a:moveTo>
                <a:lnTo>
                  <a:pt x="694681" y="1943099"/>
                </a:lnTo>
                <a:lnTo>
                  <a:pt x="683060" y="1930399"/>
                </a:lnTo>
                <a:lnTo>
                  <a:pt x="1307514" y="1930399"/>
                </a:lnTo>
                <a:lnTo>
                  <a:pt x="1295893" y="1943099"/>
                </a:lnTo>
                <a:close/>
              </a:path>
              <a:path w="1990725" h="1981200">
                <a:moveTo>
                  <a:pt x="1248971" y="1955799"/>
                </a:moveTo>
                <a:lnTo>
                  <a:pt x="741602" y="1955799"/>
                </a:lnTo>
                <a:lnTo>
                  <a:pt x="729811" y="1943099"/>
                </a:lnTo>
                <a:lnTo>
                  <a:pt x="1260763" y="1943099"/>
                </a:lnTo>
                <a:lnTo>
                  <a:pt x="1248971" y="1955799"/>
                </a:lnTo>
                <a:close/>
              </a:path>
              <a:path w="1990725" h="1981200">
                <a:moveTo>
                  <a:pt x="1201439" y="1968499"/>
                </a:moveTo>
                <a:lnTo>
                  <a:pt x="789135" y="1968499"/>
                </a:lnTo>
                <a:lnTo>
                  <a:pt x="777202" y="1955799"/>
                </a:lnTo>
                <a:lnTo>
                  <a:pt x="1213372" y="1955799"/>
                </a:lnTo>
                <a:lnTo>
                  <a:pt x="1201439" y="1968499"/>
                </a:lnTo>
                <a:close/>
              </a:path>
              <a:path w="1990725" h="1981200">
                <a:moveTo>
                  <a:pt x="1129243" y="1981199"/>
                </a:moveTo>
                <a:lnTo>
                  <a:pt x="861331" y="1981199"/>
                </a:lnTo>
                <a:lnTo>
                  <a:pt x="849237" y="1968499"/>
                </a:lnTo>
                <a:lnTo>
                  <a:pt x="1141337" y="1968499"/>
                </a:lnTo>
                <a:lnTo>
                  <a:pt x="1129243" y="1981199"/>
                </a:lnTo>
                <a:close/>
              </a:path>
            </a:pathLst>
          </a:custGeom>
          <a:solidFill>
            <a:srgbClr val="73AEDA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2349" y="5550041"/>
            <a:ext cx="1324347" cy="175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43" name="Straight Arrow Connector 42"/>
          <p:cNvCxnSpPr/>
          <p:nvPr/>
        </p:nvCxnSpPr>
        <p:spPr>
          <a:xfrm>
            <a:off x="10058400" y="7048500"/>
            <a:ext cx="3703894" cy="94495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 flipV="1">
            <a:off x="9906000" y="4560057"/>
            <a:ext cx="3581400" cy="9208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H="1">
            <a:off x="4495800" y="6281518"/>
            <a:ext cx="30480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13225847" y="5770659"/>
            <a:ext cx="36375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 smtClean="0"/>
              <a:t>1. Can View Drug Inventory</a:t>
            </a:r>
            <a:endParaRPr lang="en-IN" dirty="0"/>
          </a:p>
        </p:txBody>
      </p:sp>
      <p:sp>
        <p:nvSpPr>
          <p:cNvPr id="54" name="TextBox 53"/>
          <p:cNvSpPr txBox="1"/>
          <p:nvPr/>
        </p:nvSpPr>
        <p:spPr>
          <a:xfrm>
            <a:off x="13911306" y="9486900"/>
            <a:ext cx="36375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2</a:t>
            </a:r>
            <a:r>
              <a:rPr lang="en-IN" sz="2400" dirty="0" smtClean="0"/>
              <a:t>. Can View Physicians</a:t>
            </a:r>
            <a:endParaRPr lang="en-IN" dirty="0"/>
          </a:p>
        </p:txBody>
      </p:sp>
      <p:sp>
        <p:nvSpPr>
          <p:cNvPr id="55" name="TextBox 54"/>
          <p:cNvSpPr txBox="1"/>
          <p:nvPr/>
        </p:nvSpPr>
        <p:spPr>
          <a:xfrm>
            <a:off x="1465757" y="7761076"/>
            <a:ext cx="36375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/>
              <a:t>3</a:t>
            </a:r>
            <a:r>
              <a:rPr lang="en-IN" sz="2400" dirty="0" smtClean="0"/>
              <a:t>. Can Request Admin</a:t>
            </a:r>
          </a:p>
          <a:p>
            <a:pPr algn="ctr"/>
            <a:r>
              <a:rPr lang="en-IN" sz="2400" dirty="0" smtClean="0"/>
              <a:t>     For Registration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7999" y="0"/>
                </a:lnTo>
                <a:lnTo>
                  <a:pt x="18287999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73AE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419601" y="647700"/>
            <a:ext cx="9448799" cy="923330"/>
          </a:xfrm>
        </p:spPr>
        <p:txBody>
          <a:bodyPr/>
          <a:lstStyle/>
          <a:p>
            <a:pPr algn="ctr"/>
            <a:r>
              <a:rPr lang="en-IN" sz="6000" dirty="0" smtClean="0">
                <a:solidFill>
                  <a:schemeClr val="bg1"/>
                </a:solidFill>
                <a:latin typeface="Bahnschrift SemiCondensed" panose="020B0502040204020203" pitchFamily="34" charset="0"/>
              </a:rPr>
              <a:t>Snapshot of clini-C-are</a:t>
            </a:r>
            <a:endParaRPr lang="en-IN" sz="6000" dirty="0">
              <a:solidFill>
                <a:schemeClr val="bg1"/>
              </a:solidFill>
              <a:latin typeface="Bahnschrift SemiCondensed" panose="020B0502040204020203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9481" y="1714500"/>
            <a:ext cx="15199519" cy="75403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591299" y="9402685"/>
            <a:ext cx="510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dirty="0" smtClean="0"/>
              <a:t>Home Page of clini-C-are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409111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F2F2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870</TotalTime>
  <Words>875</Words>
  <Application>Microsoft Office PowerPoint</Application>
  <PresentationFormat>Custom</PresentationFormat>
  <Paragraphs>193</Paragraphs>
  <Slides>48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49" baseType="lpstr">
      <vt:lpstr>Office Theme</vt:lpstr>
      <vt:lpstr>PowerPoint Presentation</vt:lpstr>
      <vt:lpstr>PowerPoint Presentation</vt:lpstr>
      <vt:lpstr>Technologies in IBM</vt:lpstr>
      <vt:lpstr>PowerPoint Presentation</vt:lpstr>
      <vt:lpstr>Problem Statement</vt:lpstr>
      <vt:lpstr>The Purpose</vt:lpstr>
      <vt:lpstr>Users of clini-C-are</vt:lpstr>
      <vt:lpstr>The Implementation</vt:lpstr>
      <vt:lpstr>Snapshot of clini-C-are</vt:lpstr>
      <vt:lpstr>The Implementation</vt:lpstr>
      <vt:lpstr>Snapshot of clini-C-are</vt:lpstr>
      <vt:lpstr>The Implementation</vt:lpstr>
      <vt:lpstr>Snapshot of clini-C-are</vt:lpstr>
      <vt:lpstr>The Implementation</vt:lpstr>
      <vt:lpstr>Snapshot of clini-C-are</vt:lpstr>
      <vt:lpstr>The Implementation</vt:lpstr>
      <vt:lpstr>Snapshot of clini-C-are</vt:lpstr>
      <vt:lpstr>The Implementation</vt:lpstr>
      <vt:lpstr>Snapshot of clini-C-are</vt:lpstr>
      <vt:lpstr>PowerPoint Presentation</vt:lpstr>
      <vt:lpstr>Snapshot of clini-C-are</vt:lpstr>
      <vt:lpstr>Snapshot of clini-C-are</vt:lpstr>
      <vt:lpstr>Snapshot of clini-C-are</vt:lpstr>
      <vt:lpstr>Snapshot of clini-C-are</vt:lpstr>
      <vt:lpstr>Snapshot of clini-C-are</vt:lpstr>
      <vt:lpstr>Snapshot of clini-C-are</vt:lpstr>
      <vt:lpstr>Snapshot of clini-C-are</vt:lpstr>
      <vt:lpstr>Snapshot of clini-C-are</vt:lpstr>
      <vt:lpstr>Snapshot of clini-C-are</vt:lpstr>
      <vt:lpstr>Snapshot of clini-C-are</vt:lpstr>
      <vt:lpstr>Snapshot of clini-C-are</vt:lpstr>
      <vt:lpstr>Snapshot of clini-C-are</vt:lpstr>
      <vt:lpstr>Snapshot of clini-C-are</vt:lpstr>
      <vt:lpstr>Snapshot of clini-C-are</vt:lpstr>
      <vt:lpstr>Snapshot of clini-C-are</vt:lpstr>
      <vt:lpstr>Snapshot of clini-C-are</vt:lpstr>
      <vt:lpstr>Snapshot of clini-C-are</vt:lpstr>
      <vt:lpstr>Snapshot of clini-C-are</vt:lpstr>
      <vt:lpstr>Snapshot of clini-C-are</vt:lpstr>
      <vt:lpstr>Snapshot of clini-C-are</vt:lpstr>
      <vt:lpstr>Snapshot of clini-C-are</vt:lpstr>
      <vt:lpstr>Snapshot of clini-C-are</vt:lpstr>
      <vt:lpstr>Snapshot of clini-C-are</vt:lpstr>
      <vt:lpstr>Snapshot of clini-C-are</vt:lpstr>
      <vt:lpstr>Technologies Used</vt:lpstr>
      <vt:lpstr>The Future</vt:lpstr>
      <vt:lpstr>So Far…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Hospital Vector Icons Medical Healthcare Presentation</dc:title>
  <dc:creator>Tanu Dhoot</dc:creator>
  <cp:keywords>DAD8uaVr-BM,BAD8uIV3wtc</cp:keywords>
  <cp:lastModifiedBy>Asus</cp:lastModifiedBy>
  <cp:revision>71</cp:revision>
  <dcterms:created xsi:type="dcterms:W3CDTF">2020-05-19T17:31:13Z</dcterms:created>
  <dcterms:modified xsi:type="dcterms:W3CDTF">2020-06-05T16:26:15Z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2020-05-19T00:00:00Z</vt:filetime>
  </property>
  <property fmtid="{D5CDD505-2E9C-101B-9397-08002B2CF9AE}" pid="3" name="Creator">
    <vt:lpwstr>Canva</vt:lpwstr>
  </property>
  <property fmtid="{D5CDD505-2E9C-101B-9397-08002B2CF9AE}" pid="4" name="LastSaved">
    <vt:filetime>2020-05-19T00:00:00Z</vt:filetime>
  </property>
</Properties>
</file>